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Bellota Text"/>
      <p:regular r:id="rId39"/>
      <p:bold r:id="rId40"/>
      <p:italic r:id="rId41"/>
      <p:boldItalic r:id="rId42"/>
    </p:embeddedFont>
    <p:embeddedFont>
      <p:font typeface="Irish Grover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Marci Istvá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llotaText-bold.fntdata"/><Relationship Id="rId20" Type="http://schemas.openxmlformats.org/officeDocument/2006/relationships/slide" Target="slides/slide15.xml"/><Relationship Id="rId42" Type="http://schemas.openxmlformats.org/officeDocument/2006/relationships/font" Target="fonts/BellotaText-boldItalic.fntdata"/><Relationship Id="rId41" Type="http://schemas.openxmlformats.org/officeDocument/2006/relationships/font" Target="fonts/BellotaTex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IrishGrover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BellotaTex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25T19:46:31.642">
    <p:pos x="6000" y="0"/>
    <p:text>A kezdetek kezdeténél érdemes kezdeni, mégpedig Dávid könyvénél amiből egy filmes adaptációt láthatunk.</p:text>
  </p:cm>
  <p:cm authorId="0" idx="2" dt="2021-11-25T19:38:00.289">
    <p:pos x="6000" y="100"/>
    <p:text>Na de hogyan is kezdődött az egész?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11-25T19:40:16.850">
    <p:pos x="6000" y="0"/>
    <p:text>Hát az úgy volt, hogy...</p:text>
  </p:cm>
  <p:cm authorId="0" idx="4" dt="2021-11-25T19:40:16.850">
    <p:pos x="6000" y="0"/>
    <p:text>*gasps*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11-25T19:46:57.137">
    <p:pos x="2527" y="551"/>
    <p:text>Szóval mint minden rendes projektnél első hogy csináltunk egy trellot hogy tudjuk ki nem csinálta meg a részét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11-25T19:42:38.765">
    <p:pos x="6000" y="0"/>
    <p:text>És mi ezt akartuk megszelídíteni valahogy</p:text>
  </p:cm>
  <p:cm authorId="0" idx="7" dt="2021-11-25T19:42:22.784">
    <p:pos x="6000" y="100"/>
    <p:text>Ezután belekezdtünk a feladatba, amit ez a kénköves pokol ábrázol. Egy átlathatatlan homoktenger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1-11-25T19:45:08.923">
    <p:pos x="6000" y="0"/>
    <p:text>Sok óra végeláthatatlan munka után sikerült valahogy megoldani, mi se tudjuk hogyan, de működik és ez a lényeg. Most kezdődik még csak a móka és kacagás.</p:text>
  </p:cm>
  <p:cm authorId="0" idx="9" dt="2021-11-25T19:44:11.954">
    <p:pos x="6000" y="100"/>
    <p:text>Ő itt Vivi amikor nem elsőre találkozik bele abba a problémába hogy nem látszódnak az ékezetek.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0471944bb4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10471944bb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9825" y="1328875"/>
            <a:ext cx="58044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405125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29306" y="4087358"/>
            <a:ext cx="416219" cy="632807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29302" y="2461305"/>
            <a:ext cx="220852" cy="22090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077853" y="534992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600" y="2937894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5369933" y="705769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951177" y="2905555"/>
            <a:ext cx="220852" cy="22090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510181" y="984121"/>
            <a:ext cx="416219" cy="632807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3528" y="3488204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812263" y="3823994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637102" y="644380"/>
            <a:ext cx="220852" cy="22090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5468037" y="4463380"/>
            <a:ext cx="220852" cy="22090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3561384" y="242254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693854" y="2448740"/>
            <a:ext cx="124566" cy="12457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122761" y="4684269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2290050" y="3230975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458150" y="1186813"/>
            <a:ext cx="6227700" cy="22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560152" y="1186824"/>
            <a:ext cx="309897" cy="471159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67338" y="2318586"/>
            <a:ext cx="124577" cy="124605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8222373" y="3556630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60148" y="3492448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716200" y="167699"/>
            <a:ext cx="324506" cy="493366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8318478" y="2260879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8873638" y="1268161"/>
            <a:ext cx="124577" cy="124605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2238548" y="325630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6172248" y="535005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2041748" y="4784880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6497048" y="4559455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171078" y="4666029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type="title"/>
          </p:nvPr>
        </p:nvSpPr>
        <p:spPr>
          <a:xfrm>
            <a:off x="850418" y="2603462"/>
            <a:ext cx="2190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4"/>
          <p:cNvSpPr txBox="1"/>
          <p:nvPr>
            <p:ph idx="2" type="title"/>
          </p:nvPr>
        </p:nvSpPr>
        <p:spPr>
          <a:xfrm>
            <a:off x="1347942" y="2068421"/>
            <a:ext cx="119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850418" y="2939107"/>
            <a:ext cx="2190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3" type="title"/>
          </p:nvPr>
        </p:nvSpPr>
        <p:spPr>
          <a:xfrm>
            <a:off x="3476568" y="2603462"/>
            <a:ext cx="2190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4"/>
          <p:cNvSpPr txBox="1"/>
          <p:nvPr>
            <p:ph idx="4" type="title"/>
          </p:nvPr>
        </p:nvSpPr>
        <p:spPr>
          <a:xfrm>
            <a:off x="3974092" y="2068421"/>
            <a:ext cx="119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" name="Google Shape;46;p4"/>
          <p:cNvSpPr txBox="1"/>
          <p:nvPr>
            <p:ph idx="5" type="subTitle"/>
          </p:nvPr>
        </p:nvSpPr>
        <p:spPr>
          <a:xfrm>
            <a:off x="3476568" y="2939107"/>
            <a:ext cx="2190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6" type="title"/>
          </p:nvPr>
        </p:nvSpPr>
        <p:spPr>
          <a:xfrm>
            <a:off x="6102718" y="2603462"/>
            <a:ext cx="2190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"/>
          <p:cNvSpPr txBox="1"/>
          <p:nvPr>
            <p:ph idx="7" type="title"/>
          </p:nvPr>
        </p:nvSpPr>
        <p:spPr>
          <a:xfrm>
            <a:off x="6600242" y="2068421"/>
            <a:ext cx="119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4"/>
          <p:cNvSpPr txBox="1"/>
          <p:nvPr>
            <p:ph idx="8" type="subTitle"/>
          </p:nvPr>
        </p:nvSpPr>
        <p:spPr>
          <a:xfrm>
            <a:off x="6102718" y="2939107"/>
            <a:ext cx="2190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p4"/>
          <p:cNvSpPr/>
          <p:nvPr/>
        </p:nvSpPr>
        <p:spPr>
          <a:xfrm>
            <a:off x="166531" y="3367808"/>
            <a:ext cx="416219" cy="632807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361902" y="1017730"/>
            <a:ext cx="220852" cy="22090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8862325" y="588650"/>
            <a:ext cx="187752" cy="285458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153288" y="251750"/>
            <a:ext cx="124577" cy="124605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8593551" y="1420274"/>
            <a:ext cx="376699" cy="572705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105165" y="2578804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8832238" y="3514394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8593554" y="2413140"/>
            <a:ext cx="124566" cy="12457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166548" y="1773469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8553661" y="4081494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type="title"/>
          </p:nvPr>
        </p:nvSpPr>
        <p:spPr>
          <a:xfrm>
            <a:off x="2672400" y="1224075"/>
            <a:ext cx="3799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5"/>
          <p:cNvSpPr txBox="1"/>
          <p:nvPr>
            <p:ph idx="1" type="subTitle"/>
          </p:nvPr>
        </p:nvSpPr>
        <p:spPr>
          <a:xfrm>
            <a:off x="2591850" y="2237625"/>
            <a:ext cx="39603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/>
          <p:nvPr/>
        </p:nvSpPr>
        <p:spPr>
          <a:xfrm>
            <a:off x="2362502" y="183149"/>
            <a:ext cx="309897" cy="471159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347388" y="1224086"/>
            <a:ext cx="124577" cy="124605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8222373" y="3556630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120498" y="3556623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171078" y="4666029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8222375" y="674799"/>
            <a:ext cx="324506" cy="493366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8873638" y="1268161"/>
            <a:ext cx="124577" cy="124605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6172248" y="535005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857148" y="4510405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/>
          <p:cNvSpPr/>
          <p:nvPr/>
        </p:nvSpPr>
        <p:spPr>
          <a:xfrm>
            <a:off x="8546878" y="4666029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3726825" y="540000"/>
            <a:ext cx="4726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6" name="Google Shape;76;p6"/>
          <p:cNvSpPr txBox="1"/>
          <p:nvPr>
            <p:ph idx="1" type="subTitle"/>
          </p:nvPr>
        </p:nvSpPr>
        <p:spPr>
          <a:xfrm>
            <a:off x="3726825" y="1246027"/>
            <a:ext cx="47268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2" type="title"/>
          </p:nvPr>
        </p:nvSpPr>
        <p:spPr>
          <a:xfrm>
            <a:off x="3726825" y="1996142"/>
            <a:ext cx="4726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8" name="Google Shape;78;p6"/>
          <p:cNvSpPr txBox="1"/>
          <p:nvPr>
            <p:ph idx="3" type="subTitle"/>
          </p:nvPr>
        </p:nvSpPr>
        <p:spPr>
          <a:xfrm>
            <a:off x="3726825" y="2702169"/>
            <a:ext cx="47268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4" type="title"/>
          </p:nvPr>
        </p:nvSpPr>
        <p:spPr>
          <a:xfrm>
            <a:off x="3726825" y="3452296"/>
            <a:ext cx="4726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80" name="Google Shape;80;p6"/>
          <p:cNvSpPr txBox="1"/>
          <p:nvPr>
            <p:ph idx="5" type="subTitle"/>
          </p:nvPr>
        </p:nvSpPr>
        <p:spPr>
          <a:xfrm>
            <a:off x="3726825" y="4158324"/>
            <a:ext cx="47268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"/>
          <p:cNvSpPr/>
          <p:nvPr/>
        </p:nvSpPr>
        <p:spPr>
          <a:xfrm>
            <a:off x="2881702" y="4259955"/>
            <a:ext cx="220852" cy="22090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8646273" y="441905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646998" y="3665348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1514898" y="1189194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3538273" y="3354205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536365" y="4480852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3636375" y="167712"/>
            <a:ext cx="324506" cy="493366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604665" y="534989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rish Grover"/>
              <a:buAutoNum type="arabicPeriod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2" name="Google Shape;92;p7"/>
          <p:cNvSpPr/>
          <p:nvPr/>
        </p:nvSpPr>
        <p:spPr>
          <a:xfrm>
            <a:off x="211123" y="329449"/>
            <a:ext cx="322248" cy="489963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/>
          <p:nvPr/>
        </p:nvSpPr>
        <p:spPr>
          <a:xfrm flipH="1" rot="10800000">
            <a:off x="8778352" y="329449"/>
            <a:ext cx="220852" cy="22090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7"/>
          <p:cNvGrpSpPr/>
          <p:nvPr/>
        </p:nvGrpSpPr>
        <p:grpSpPr>
          <a:xfrm>
            <a:off x="8563268" y="1488789"/>
            <a:ext cx="389651" cy="487614"/>
            <a:chOff x="4486976" y="3269958"/>
            <a:chExt cx="242788" cy="303847"/>
          </a:xfrm>
        </p:grpSpPr>
        <p:sp>
          <p:nvSpPr>
            <p:cNvPr id="95" name="Google Shape;95;p7"/>
            <p:cNvSpPr/>
            <p:nvPr/>
          </p:nvSpPr>
          <p:spPr>
            <a:xfrm>
              <a:off x="4486976" y="3269958"/>
              <a:ext cx="242788" cy="303847"/>
            </a:xfrm>
            <a:custGeom>
              <a:rect b="b" l="l" r="r" t="t"/>
              <a:pathLst>
                <a:path extrusionOk="0" h="14889" w="11897">
                  <a:moveTo>
                    <a:pt x="6691" y="577"/>
                  </a:moveTo>
                  <a:cubicBezTo>
                    <a:pt x="6765" y="577"/>
                    <a:pt x="6813" y="582"/>
                    <a:pt x="6826" y="582"/>
                  </a:cubicBezTo>
                  <a:cubicBezTo>
                    <a:pt x="8517" y="666"/>
                    <a:pt x="9701" y="1242"/>
                    <a:pt x="10352" y="2299"/>
                  </a:cubicBezTo>
                  <a:cubicBezTo>
                    <a:pt x="11283" y="3812"/>
                    <a:pt x="10899" y="5951"/>
                    <a:pt x="10291" y="7327"/>
                  </a:cubicBezTo>
                  <a:cubicBezTo>
                    <a:pt x="9944" y="8105"/>
                    <a:pt x="9809" y="9036"/>
                    <a:pt x="9678" y="9935"/>
                  </a:cubicBezTo>
                  <a:cubicBezTo>
                    <a:pt x="9345" y="12182"/>
                    <a:pt x="9036" y="14307"/>
                    <a:pt x="5572" y="14307"/>
                  </a:cubicBezTo>
                  <a:cubicBezTo>
                    <a:pt x="4107" y="14307"/>
                    <a:pt x="2974" y="13783"/>
                    <a:pt x="2206" y="12748"/>
                  </a:cubicBezTo>
                  <a:cubicBezTo>
                    <a:pt x="699" y="10717"/>
                    <a:pt x="858" y="7056"/>
                    <a:pt x="1682" y="4327"/>
                  </a:cubicBezTo>
                  <a:cubicBezTo>
                    <a:pt x="2759" y="778"/>
                    <a:pt x="5979" y="577"/>
                    <a:pt x="6691" y="577"/>
                  </a:cubicBezTo>
                  <a:close/>
                  <a:moveTo>
                    <a:pt x="6751" y="0"/>
                  </a:moveTo>
                  <a:cubicBezTo>
                    <a:pt x="6072" y="0"/>
                    <a:pt x="2332" y="186"/>
                    <a:pt x="1130" y="4159"/>
                  </a:cubicBezTo>
                  <a:cubicBezTo>
                    <a:pt x="325" y="6817"/>
                    <a:pt x="1" y="10754"/>
                    <a:pt x="1738" y="13095"/>
                  </a:cubicBezTo>
                  <a:cubicBezTo>
                    <a:pt x="2623" y="14284"/>
                    <a:pt x="3911" y="14888"/>
                    <a:pt x="5572" y="14888"/>
                  </a:cubicBezTo>
                  <a:cubicBezTo>
                    <a:pt x="9537" y="14888"/>
                    <a:pt x="9916" y="12298"/>
                    <a:pt x="10248" y="10019"/>
                  </a:cubicBezTo>
                  <a:cubicBezTo>
                    <a:pt x="10380" y="9120"/>
                    <a:pt x="10506" y="8269"/>
                    <a:pt x="10820" y="7562"/>
                  </a:cubicBezTo>
                  <a:cubicBezTo>
                    <a:pt x="11522" y="5989"/>
                    <a:pt x="11896" y="3699"/>
                    <a:pt x="10848" y="1996"/>
                  </a:cubicBezTo>
                  <a:cubicBezTo>
                    <a:pt x="10090" y="765"/>
                    <a:pt x="8746" y="95"/>
                    <a:pt x="6854" y="2"/>
                  </a:cubicBezTo>
                  <a:cubicBezTo>
                    <a:pt x="6845" y="1"/>
                    <a:pt x="6809" y="0"/>
                    <a:pt x="6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4583850" y="3345812"/>
              <a:ext cx="67467" cy="150607"/>
            </a:xfrm>
            <a:custGeom>
              <a:rect b="b" l="l" r="r" t="t"/>
              <a:pathLst>
                <a:path extrusionOk="0" h="7380" w="3306">
                  <a:moveTo>
                    <a:pt x="293" y="0"/>
                  </a:moveTo>
                  <a:cubicBezTo>
                    <a:pt x="251" y="0"/>
                    <a:pt x="209" y="10"/>
                    <a:pt x="169" y="29"/>
                  </a:cubicBezTo>
                  <a:cubicBezTo>
                    <a:pt x="67" y="77"/>
                    <a:pt x="1" y="179"/>
                    <a:pt x="1" y="291"/>
                  </a:cubicBezTo>
                  <a:lnTo>
                    <a:pt x="1" y="7088"/>
                  </a:lnTo>
                  <a:cubicBezTo>
                    <a:pt x="1" y="7248"/>
                    <a:pt x="132" y="7379"/>
                    <a:pt x="292" y="7379"/>
                  </a:cubicBezTo>
                  <a:cubicBezTo>
                    <a:pt x="450" y="7379"/>
                    <a:pt x="582" y="7248"/>
                    <a:pt x="582" y="7088"/>
                  </a:cubicBezTo>
                  <a:lnTo>
                    <a:pt x="582" y="909"/>
                  </a:lnTo>
                  <a:lnTo>
                    <a:pt x="2791" y="2749"/>
                  </a:lnTo>
                  <a:cubicBezTo>
                    <a:pt x="2847" y="2794"/>
                    <a:pt x="2913" y="2816"/>
                    <a:pt x="2978" y="2816"/>
                  </a:cubicBezTo>
                  <a:cubicBezTo>
                    <a:pt x="3062" y="2816"/>
                    <a:pt x="3145" y="2780"/>
                    <a:pt x="3203" y="2711"/>
                  </a:cubicBezTo>
                  <a:cubicBezTo>
                    <a:pt x="3306" y="2585"/>
                    <a:pt x="3287" y="2402"/>
                    <a:pt x="3166" y="2300"/>
                  </a:cubicBezTo>
                  <a:lnTo>
                    <a:pt x="478" y="67"/>
                  </a:lnTo>
                  <a:cubicBezTo>
                    <a:pt x="424" y="24"/>
                    <a:pt x="359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583095" y="3408280"/>
              <a:ext cx="48917" cy="34836"/>
            </a:xfrm>
            <a:custGeom>
              <a:rect b="b" l="l" r="r" t="t"/>
              <a:pathLst>
                <a:path extrusionOk="0" h="1707" w="2397">
                  <a:moveTo>
                    <a:pt x="328" y="0"/>
                  </a:moveTo>
                  <a:cubicBezTo>
                    <a:pt x="233" y="0"/>
                    <a:pt x="141" y="47"/>
                    <a:pt x="85" y="133"/>
                  </a:cubicBezTo>
                  <a:cubicBezTo>
                    <a:pt x="1" y="264"/>
                    <a:pt x="38" y="447"/>
                    <a:pt x="169" y="531"/>
                  </a:cubicBezTo>
                  <a:lnTo>
                    <a:pt x="1911" y="1659"/>
                  </a:lnTo>
                  <a:cubicBezTo>
                    <a:pt x="1958" y="1692"/>
                    <a:pt x="2014" y="1706"/>
                    <a:pt x="2066" y="1706"/>
                  </a:cubicBezTo>
                  <a:cubicBezTo>
                    <a:pt x="2163" y="1706"/>
                    <a:pt x="2257" y="1664"/>
                    <a:pt x="2308" y="1575"/>
                  </a:cubicBezTo>
                  <a:cubicBezTo>
                    <a:pt x="2397" y="1443"/>
                    <a:pt x="2360" y="1261"/>
                    <a:pt x="2224" y="1177"/>
                  </a:cubicBezTo>
                  <a:lnTo>
                    <a:pt x="487" y="49"/>
                  </a:lnTo>
                  <a:cubicBezTo>
                    <a:pt x="438" y="16"/>
                    <a:pt x="382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7"/>
          <p:cNvSpPr/>
          <p:nvPr/>
        </p:nvSpPr>
        <p:spPr>
          <a:xfrm>
            <a:off x="286756" y="1602608"/>
            <a:ext cx="170999" cy="259993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7"/>
          <p:cNvGrpSpPr/>
          <p:nvPr/>
        </p:nvGrpSpPr>
        <p:grpSpPr>
          <a:xfrm>
            <a:off x="272775" y="2645798"/>
            <a:ext cx="389655" cy="572695"/>
            <a:chOff x="2517509" y="1373387"/>
            <a:chExt cx="220605" cy="324234"/>
          </a:xfrm>
        </p:grpSpPr>
        <p:sp>
          <p:nvSpPr>
            <p:cNvPr id="100" name="Google Shape;100;p7"/>
            <p:cNvSpPr/>
            <p:nvPr/>
          </p:nvSpPr>
          <p:spPr>
            <a:xfrm>
              <a:off x="2517509" y="1373387"/>
              <a:ext cx="220605" cy="324234"/>
            </a:xfrm>
            <a:custGeom>
              <a:rect b="b" l="l" r="r" t="t"/>
              <a:pathLst>
                <a:path extrusionOk="0" h="15888" w="10810">
                  <a:moveTo>
                    <a:pt x="6428" y="580"/>
                  </a:moveTo>
                  <a:cubicBezTo>
                    <a:pt x="6924" y="580"/>
                    <a:pt x="7247" y="716"/>
                    <a:pt x="7270" y="726"/>
                  </a:cubicBezTo>
                  <a:cubicBezTo>
                    <a:pt x="7281" y="726"/>
                    <a:pt x="7285" y="731"/>
                    <a:pt x="7294" y="731"/>
                  </a:cubicBezTo>
                  <a:cubicBezTo>
                    <a:pt x="9443" y="1461"/>
                    <a:pt x="10211" y="5014"/>
                    <a:pt x="10010" y="8006"/>
                  </a:cubicBezTo>
                  <a:cubicBezTo>
                    <a:pt x="9798" y="11221"/>
                    <a:pt x="8446" y="14690"/>
                    <a:pt x="5909" y="15191"/>
                  </a:cubicBezTo>
                  <a:cubicBezTo>
                    <a:pt x="5504" y="15270"/>
                    <a:pt x="5123" y="15310"/>
                    <a:pt x="4765" y="15310"/>
                  </a:cubicBezTo>
                  <a:cubicBezTo>
                    <a:pt x="3657" y="15310"/>
                    <a:pt x="2775" y="14932"/>
                    <a:pt x="2131" y="14175"/>
                  </a:cubicBezTo>
                  <a:cubicBezTo>
                    <a:pt x="670" y="12467"/>
                    <a:pt x="637" y="8890"/>
                    <a:pt x="2046" y="5065"/>
                  </a:cubicBezTo>
                  <a:cubicBezTo>
                    <a:pt x="2880" y="2809"/>
                    <a:pt x="3956" y="1386"/>
                    <a:pt x="5253" y="829"/>
                  </a:cubicBezTo>
                  <a:cubicBezTo>
                    <a:pt x="5698" y="637"/>
                    <a:pt x="6101" y="580"/>
                    <a:pt x="6428" y="580"/>
                  </a:cubicBezTo>
                  <a:close/>
                  <a:moveTo>
                    <a:pt x="6421" y="1"/>
                  </a:moveTo>
                  <a:cubicBezTo>
                    <a:pt x="6029" y="1"/>
                    <a:pt x="5556" y="69"/>
                    <a:pt x="5043" y="286"/>
                  </a:cubicBezTo>
                  <a:cubicBezTo>
                    <a:pt x="3587" y="904"/>
                    <a:pt x="2393" y="2444"/>
                    <a:pt x="1504" y="4864"/>
                  </a:cubicBezTo>
                  <a:cubicBezTo>
                    <a:pt x="0" y="8946"/>
                    <a:pt x="71" y="12658"/>
                    <a:pt x="1686" y="14554"/>
                  </a:cubicBezTo>
                  <a:cubicBezTo>
                    <a:pt x="2439" y="15434"/>
                    <a:pt x="3493" y="15888"/>
                    <a:pt x="4775" y="15888"/>
                  </a:cubicBezTo>
                  <a:cubicBezTo>
                    <a:pt x="5168" y="15888"/>
                    <a:pt x="5585" y="15846"/>
                    <a:pt x="6021" y="15758"/>
                  </a:cubicBezTo>
                  <a:cubicBezTo>
                    <a:pt x="9055" y="15163"/>
                    <a:pt x="10379" y="11225"/>
                    <a:pt x="10589" y="8043"/>
                  </a:cubicBezTo>
                  <a:cubicBezTo>
                    <a:pt x="10809" y="4733"/>
                    <a:pt x="9934" y="1025"/>
                    <a:pt x="7491" y="187"/>
                  </a:cubicBezTo>
                  <a:cubicBezTo>
                    <a:pt x="7409" y="153"/>
                    <a:pt x="7007" y="1"/>
                    <a:pt x="6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2591364" y="1467118"/>
              <a:ext cx="81222" cy="150567"/>
            </a:xfrm>
            <a:custGeom>
              <a:rect b="b" l="l" r="r" t="t"/>
              <a:pathLst>
                <a:path extrusionOk="0" h="7378" w="3980">
                  <a:moveTo>
                    <a:pt x="288" y="1"/>
                  </a:moveTo>
                  <a:cubicBezTo>
                    <a:pt x="235" y="1"/>
                    <a:pt x="182" y="16"/>
                    <a:pt x="136" y="47"/>
                  </a:cubicBezTo>
                  <a:cubicBezTo>
                    <a:pt x="52" y="98"/>
                    <a:pt x="0" y="191"/>
                    <a:pt x="0" y="290"/>
                  </a:cubicBezTo>
                  <a:lnTo>
                    <a:pt x="0" y="7087"/>
                  </a:lnTo>
                  <a:cubicBezTo>
                    <a:pt x="0" y="7246"/>
                    <a:pt x="132" y="7377"/>
                    <a:pt x="291" y="7377"/>
                  </a:cubicBezTo>
                  <a:cubicBezTo>
                    <a:pt x="450" y="7377"/>
                    <a:pt x="581" y="7246"/>
                    <a:pt x="581" y="7087"/>
                  </a:cubicBezTo>
                  <a:lnTo>
                    <a:pt x="581" y="753"/>
                  </a:lnTo>
                  <a:lnTo>
                    <a:pt x="3399" y="2130"/>
                  </a:lnTo>
                  <a:lnTo>
                    <a:pt x="3399" y="7087"/>
                  </a:lnTo>
                  <a:cubicBezTo>
                    <a:pt x="3399" y="7246"/>
                    <a:pt x="3530" y="7377"/>
                    <a:pt x="3690" y="7377"/>
                  </a:cubicBezTo>
                  <a:cubicBezTo>
                    <a:pt x="3848" y="7377"/>
                    <a:pt x="3980" y="7246"/>
                    <a:pt x="3980" y="7087"/>
                  </a:cubicBezTo>
                  <a:lnTo>
                    <a:pt x="3980" y="1952"/>
                  </a:lnTo>
                  <a:cubicBezTo>
                    <a:pt x="3980" y="1840"/>
                    <a:pt x="3914" y="1741"/>
                    <a:pt x="3816" y="1689"/>
                  </a:cubicBezTo>
                  <a:lnTo>
                    <a:pt x="417" y="32"/>
                  </a:lnTo>
                  <a:cubicBezTo>
                    <a:pt x="377" y="11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7"/>
          <p:cNvSpPr/>
          <p:nvPr/>
        </p:nvSpPr>
        <p:spPr>
          <a:xfrm flipH="1" rot="10800000">
            <a:off x="8839725" y="2547712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/>
          <p:nvPr/>
        </p:nvSpPr>
        <p:spPr>
          <a:xfrm flipH="1" rot="10800000">
            <a:off x="8581381" y="3167306"/>
            <a:ext cx="170999" cy="259993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211125" y="3989594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453877" y="4608505"/>
            <a:ext cx="220852" cy="22090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7"/>
          <p:cNvSpPr/>
          <p:nvPr/>
        </p:nvSpPr>
        <p:spPr>
          <a:xfrm flipH="1" rot="10800000">
            <a:off x="8596973" y="4339444"/>
            <a:ext cx="322248" cy="489963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idx="1" type="subTitle"/>
          </p:nvPr>
        </p:nvSpPr>
        <p:spPr>
          <a:xfrm>
            <a:off x="720000" y="1696150"/>
            <a:ext cx="26124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8"/>
          <p:cNvSpPr txBox="1"/>
          <p:nvPr>
            <p:ph type="title"/>
          </p:nvPr>
        </p:nvSpPr>
        <p:spPr>
          <a:xfrm>
            <a:off x="720000" y="445025"/>
            <a:ext cx="39648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0" name="Google Shape;110;p8"/>
          <p:cNvSpPr/>
          <p:nvPr/>
        </p:nvSpPr>
        <p:spPr>
          <a:xfrm>
            <a:off x="266590" y="1198714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4094748" y="1799298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487461" y="4743030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1663265" y="4050614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8490100" y="288324"/>
            <a:ext cx="324506" cy="493366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5745302" y="678455"/>
            <a:ext cx="220852" cy="220902"/>
          </a:xfrm>
          <a:custGeom>
            <a:rect b="b" l="l" r="r" t="t"/>
            <a:pathLst>
              <a:path extrusionOk="0" h="4430" w="4429">
                <a:moveTo>
                  <a:pt x="2214" y="689"/>
                </a:moveTo>
                <a:cubicBezTo>
                  <a:pt x="3057" y="689"/>
                  <a:pt x="3741" y="1377"/>
                  <a:pt x="3741" y="2215"/>
                </a:cubicBezTo>
                <a:cubicBezTo>
                  <a:pt x="3741" y="3057"/>
                  <a:pt x="3057" y="3740"/>
                  <a:pt x="2214" y="3740"/>
                </a:cubicBezTo>
                <a:cubicBezTo>
                  <a:pt x="1377" y="3740"/>
                  <a:pt x="693" y="3057"/>
                  <a:pt x="693" y="2215"/>
                </a:cubicBezTo>
                <a:cubicBezTo>
                  <a:pt x="693" y="1377"/>
                  <a:pt x="1377" y="689"/>
                  <a:pt x="2214" y="689"/>
                </a:cubicBezTo>
                <a:close/>
                <a:moveTo>
                  <a:pt x="2214" y="0"/>
                </a:moveTo>
                <a:cubicBezTo>
                  <a:pt x="997" y="0"/>
                  <a:pt x="1" y="998"/>
                  <a:pt x="1" y="2215"/>
                </a:cubicBezTo>
                <a:cubicBezTo>
                  <a:pt x="1" y="3437"/>
                  <a:pt x="997" y="4429"/>
                  <a:pt x="2214" y="4429"/>
                </a:cubicBezTo>
                <a:cubicBezTo>
                  <a:pt x="3436" y="4429"/>
                  <a:pt x="4429" y="3437"/>
                  <a:pt x="4429" y="2215"/>
                </a:cubicBezTo>
                <a:cubicBezTo>
                  <a:pt x="4429" y="998"/>
                  <a:pt x="3436" y="0"/>
                  <a:pt x="2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8490098" y="4477594"/>
            <a:ext cx="98100" cy="98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0"/>
          <p:cNvGrpSpPr/>
          <p:nvPr/>
        </p:nvGrpSpPr>
        <p:grpSpPr>
          <a:xfrm flipH="1" rot="10800000">
            <a:off x="171078" y="183150"/>
            <a:ext cx="8827137" cy="4818664"/>
            <a:chOff x="171078" y="183149"/>
            <a:chExt cx="8827137" cy="4818664"/>
          </a:xfrm>
        </p:grpSpPr>
        <p:sp>
          <p:nvSpPr>
            <p:cNvPr id="120" name="Google Shape;120;p10"/>
            <p:cNvSpPr/>
            <p:nvPr/>
          </p:nvSpPr>
          <p:spPr>
            <a:xfrm>
              <a:off x="2362502" y="183149"/>
              <a:ext cx="309897" cy="471159"/>
            </a:xfrm>
            <a:custGeom>
              <a:rect b="b" l="l" r="r" t="t"/>
              <a:pathLst>
                <a:path extrusionOk="0" h="11536" w="7589">
                  <a:moveTo>
                    <a:pt x="3797" y="2328"/>
                  </a:moveTo>
                  <a:cubicBezTo>
                    <a:pt x="4148" y="3550"/>
                    <a:pt x="4859" y="5019"/>
                    <a:pt x="6292" y="5769"/>
                  </a:cubicBezTo>
                  <a:cubicBezTo>
                    <a:pt x="4859" y="6517"/>
                    <a:pt x="4148" y="7988"/>
                    <a:pt x="3797" y="9209"/>
                  </a:cubicBezTo>
                  <a:cubicBezTo>
                    <a:pt x="3442" y="7988"/>
                    <a:pt x="2729" y="6517"/>
                    <a:pt x="1301" y="5769"/>
                  </a:cubicBezTo>
                  <a:cubicBezTo>
                    <a:pt x="2729" y="5019"/>
                    <a:pt x="3442" y="3550"/>
                    <a:pt x="3797" y="2328"/>
                  </a:cubicBezTo>
                  <a:close/>
                  <a:moveTo>
                    <a:pt x="3797" y="1"/>
                  </a:moveTo>
                  <a:cubicBezTo>
                    <a:pt x="3610" y="1"/>
                    <a:pt x="3460" y="151"/>
                    <a:pt x="3451" y="333"/>
                  </a:cubicBezTo>
                  <a:cubicBezTo>
                    <a:pt x="3451" y="376"/>
                    <a:pt x="3230" y="4663"/>
                    <a:pt x="258" y="5436"/>
                  </a:cubicBezTo>
                  <a:cubicBezTo>
                    <a:pt x="108" y="5473"/>
                    <a:pt x="0" y="5609"/>
                    <a:pt x="0" y="5769"/>
                  </a:cubicBezTo>
                  <a:cubicBezTo>
                    <a:pt x="0" y="5927"/>
                    <a:pt x="108" y="6063"/>
                    <a:pt x="258" y="6101"/>
                  </a:cubicBezTo>
                  <a:cubicBezTo>
                    <a:pt x="3230" y="6873"/>
                    <a:pt x="3451" y="11162"/>
                    <a:pt x="3451" y="11203"/>
                  </a:cubicBezTo>
                  <a:cubicBezTo>
                    <a:pt x="3460" y="11386"/>
                    <a:pt x="3610" y="11536"/>
                    <a:pt x="3797" y="11536"/>
                  </a:cubicBezTo>
                  <a:cubicBezTo>
                    <a:pt x="3980" y="11536"/>
                    <a:pt x="4134" y="11386"/>
                    <a:pt x="4138" y="11203"/>
                  </a:cubicBezTo>
                  <a:cubicBezTo>
                    <a:pt x="4144" y="11162"/>
                    <a:pt x="4363" y="6873"/>
                    <a:pt x="7331" y="6101"/>
                  </a:cubicBezTo>
                  <a:cubicBezTo>
                    <a:pt x="7486" y="6063"/>
                    <a:pt x="7588" y="5927"/>
                    <a:pt x="7588" y="5769"/>
                  </a:cubicBezTo>
                  <a:cubicBezTo>
                    <a:pt x="7588" y="5609"/>
                    <a:pt x="7486" y="5473"/>
                    <a:pt x="7331" y="5436"/>
                  </a:cubicBezTo>
                  <a:cubicBezTo>
                    <a:pt x="4363" y="4663"/>
                    <a:pt x="4144" y="376"/>
                    <a:pt x="4138" y="333"/>
                  </a:cubicBezTo>
                  <a:cubicBezTo>
                    <a:pt x="4134" y="151"/>
                    <a:pt x="3980" y="1"/>
                    <a:pt x="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347388" y="1224086"/>
              <a:ext cx="124577" cy="124605"/>
            </a:xfrm>
            <a:custGeom>
              <a:rect b="b" l="l" r="r" t="t"/>
              <a:pathLst>
                <a:path extrusionOk="0" h="4430" w="4429">
                  <a:moveTo>
                    <a:pt x="2214" y="689"/>
                  </a:moveTo>
                  <a:cubicBezTo>
                    <a:pt x="3057" y="689"/>
                    <a:pt x="3741" y="1377"/>
                    <a:pt x="3741" y="2215"/>
                  </a:cubicBezTo>
                  <a:cubicBezTo>
                    <a:pt x="3741" y="3057"/>
                    <a:pt x="3057" y="3740"/>
                    <a:pt x="2214" y="3740"/>
                  </a:cubicBezTo>
                  <a:cubicBezTo>
                    <a:pt x="1377" y="3740"/>
                    <a:pt x="693" y="3057"/>
                    <a:pt x="693" y="2215"/>
                  </a:cubicBezTo>
                  <a:cubicBezTo>
                    <a:pt x="693" y="1377"/>
                    <a:pt x="1377" y="689"/>
                    <a:pt x="2214" y="689"/>
                  </a:cubicBezTo>
                  <a:close/>
                  <a:moveTo>
                    <a:pt x="2214" y="0"/>
                  </a:moveTo>
                  <a:cubicBezTo>
                    <a:pt x="997" y="0"/>
                    <a:pt x="1" y="998"/>
                    <a:pt x="1" y="2215"/>
                  </a:cubicBezTo>
                  <a:cubicBezTo>
                    <a:pt x="1" y="3437"/>
                    <a:pt x="997" y="4429"/>
                    <a:pt x="2214" y="4429"/>
                  </a:cubicBezTo>
                  <a:cubicBezTo>
                    <a:pt x="3436" y="4429"/>
                    <a:pt x="4429" y="3437"/>
                    <a:pt x="4429" y="2215"/>
                  </a:cubicBezTo>
                  <a:cubicBezTo>
                    <a:pt x="4429" y="998"/>
                    <a:pt x="3436" y="0"/>
                    <a:pt x="2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8222373" y="3556630"/>
              <a:ext cx="98100" cy="9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1120498" y="3556623"/>
              <a:ext cx="98100" cy="9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171078" y="4666029"/>
              <a:ext cx="220859" cy="335784"/>
            </a:xfrm>
            <a:custGeom>
              <a:rect b="b" l="l" r="r" t="t"/>
              <a:pathLst>
                <a:path extrusionOk="0" h="11536" w="7589">
                  <a:moveTo>
                    <a:pt x="3797" y="2328"/>
                  </a:moveTo>
                  <a:cubicBezTo>
                    <a:pt x="4148" y="3550"/>
                    <a:pt x="4859" y="5019"/>
                    <a:pt x="6292" y="5769"/>
                  </a:cubicBezTo>
                  <a:cubicBezTo>
                    <a:pt x="4859" y="6517"/>
                    <a:pt x="4148" y="7988"/>
                    <a:pt x="3797" y="9209"/>
                  </a:cubicBezTo>
                  <a:cubicBezTo>
                    <a:pt x="3442" y="7988"/>
                    <a:pt x="2729" y="6517"/>
                    <a:pt x="1301" y="5769"/>
                  </a:cubicBezTo>
                  <a:cubicBezTo>
                    <a:pt x="2729" y="5019"/>
                    <a:pt x="3442" y="3550"/>
                    <a:pt x="3797" y="2328"/>
                  </a:cubicBezTo>
                  <a:close/>
                  <a:moveTo>
                    <a:pt x="3797" y="1"/>
                  </a:moveTo>
                  <a:cubicBezTo>
                    <a:pt x="3610" y="1"/>
                    <a:pt x="3460" y="151"/>
                    <a:pt x="3451" y="333"/>
                  </a:cubicBezTo>
                  <a:cubicBezTo>
                    <a:pt x="3451" y="376"/>
                    <a:pt x="3230" y="4663"/>
                    <a:pt x="258" y="5436"/>
                  </a:cubicBezTo>
                  <a:cubicBezTo>
                    <a:pt x="108" y="5473"/>
                    <a:pt x="0" y="5609"/>
                    <a:pt x="0" y="5769"/>
                  </a:cubicBezTo>
                  <a:cubicBezTo>
                    <a:pt x="0" y="5927"/>
                    <a:pt x="108" y="6063"/>
                    <a:pt x="258" y="6101"/>
                  </a:cubicBezTo>
                  <a:cubicBezTo>
                    <a:pt x="3230" y="6873"/>
                    <a:pt x="3451" y="11162"/>
                    <a:pt x="3451" y="11203"/>
                  </a:cubicBezTo>
                  <a:cubicBezTo>
                    <a:pt x="3460" y="11386"/>
                    <a:pt x="3610" y="11536"/>
                    <a:pt x="3797" y="11536"/>
                  </a:cubicBezTo>
                  <a:cubicBezTo>
                    <a:pt x="3980" y="11536"/>
                    <a:pt x="4134" y="11386"/>
                    <a:pt x="4138" y="11203"/>
                  </a:cubicBezTo>
                  <a:cubicBezTo>
                    <a:pt x="4144" y="11162"/>
                    <a:pt x="4363" y="6873"/>
                    <a:pt x="7331" y="6101"/>
                  </a:cubicBezTo>
                  <a:cubicBezTo>
                    <a:pt x="7486" y="6063"/>
                    <a:pt x="7588" y="5927"/>
                    <a:pt x="7588" y="5769"/>
                  </a:cubicBezTo>
                  <a:cubicBezTo>
                    <a:pt x="7588" y="5609"/>
                    <a:pt x="7486" y="5473"/>
                    <a:pt x="7331" y="5436"/>
                  </a:cubicBezTo>
                  <a:cubicBezTo>
                    <a:pt x="4363" y="4663"/>
                    <a:pt x="4144" y="376"/>
                    <a:pt x="4138" y="333"/>
                  </a:cubicBezTo>
                  <a:cubicBezTo>
                    <a:pt x="4134" y="151"/>
                    <a:pt x="3980" y="1"/>
                    <a:pt x="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8222375" y="674799"/>
              <a:ext cx="324506" cy="493366"/>
            </a:xfrm>
            <a:custGeom>
              <a:rect b="b" l="l" r="r" t="t"/>
              <a:pathLst>
                <a:path extrusionOk="0" h="11536" w="7589">
                  <a:moveTo>
                    <a:pt x="3797" y="2328"/>
                  </a:moveTo>
                  <a:cubicBezTo>
                    <a:pt x="4148" y="3550"/>
                    <a:pt x="4859" y="5019"/>
                    <a:pt x="6292" y="5769"/>
                  </a:cubicBezTo>
                  <a:cubicBezTo>
                    <a:pt x="4859" y="6517"/>
                    <a:pt x="4148" y="7988"/>
                    <a:pt x="3797" y="9209"/>
                  </a:cubicBezTo>
                  <a:cubicBezTo>
                    <a:pt x="3442" y="7988"/>
                    <a:pt x="2729" y="6517"/>
                    <a:pt x="1301" y="5769"/>
                  </a:cubicBezTo>
                  <a:cubicBezTo>
                    <a:pt x="2729" y="5019"/>
                    <a:pt x="3442" y="3550"/>
                    <a:pt x="3797" y="2328"/>
                  </a:cubicBezTo>
                  <a:close/>
                  <a:moveTo>
                    <a:pt x="3797" y="1"/>
                  </a:moveTo>
                  <a:cubicBezTo>
                    <a:pt x="3610" y="1"/>
                    <a:pt x="3460" y="151"/>
                    <a:pt x="3451" y="333"/>
                  </a:cubicBezTo>
                  <a:cubicBezTo>
                    <a:pt x="3451" y="376"/>
                    <a:pt x="3230" y="4663"/>
                    <a:pt x="258" y="5436"/>
                  </a:cubicBezTo>
                  <a:cubicBezTo>
                    <a:pt x="108" y="5473"/>
                    <a:pt x="0" y="5609"/>
                    <a:pt x="0" y="5769"/>
                  </a:cubicBezTo>
                  <a:cubicBezTo>
                    <a:pt x="0" y="5927"/>
                    <a:pt x="108" y="6063"/>
                    <a:pt x="258" y="6101"/>
                  </a:cubicBezTo>
                  <a:cubicBezTo>
                    <a:pt x="3230" y="6873"/>
                    <a:pt x="3451" y="11162"/>
                    <a:pt x="3451" y="11203"/>
                  </a:cubicBezTo>
                  <a:cubicBezTo>
                    <a:pt x="3460" y="11386"/>
                    <a:pt x="3610" y="11536"/>
                    <a:pt x="3797" y="11536"/>
                  </a:cubicBezTo>
                  <a:cubicBezTo>
                    <a:pt x="3980" y="11536"/>
                    <a:pt x="4134" y="11386"/>
                    <a:pt x="4138" y="11203"/>
                  </a:cubicBezTo>
                  <a:cubicBezTo>
                    <a:pt x="4144" y="11162"/>
                    <a:pt x="4363" y="6873"/>
                    <a:pt x="7331" y="6101"/>
                  </a:cubicBezTo>
                  <a:cubicBezTo>
                    <a:pt x="7486" y="6063"/>
                    <a:pt x="7588" y="5927"/>
                    <a:pt x="7588" y="5769"/>
                  </a:cubicBezTo>
                  <a:cubicBezTo>
                    <a:pt x="7588" y="5609"/>
                    <a:pt x="7486" y="5473"/>
                    <a:pt x="7331" y="5436"/>
                  </a:cubicBezTo>
                  <a:cubicBezTo>
                    <a:pt x="4363" y="4663"/>
                    <a:pt x="4144" y="376"/>
                    <a:pt x="4138" y="333"/>
                  </a:cubicBezTo>
                  <a:cubicBezTo>
                    <a:pt x="4134" y="151"/>
                    <a:pt x="3980" y="1"/>
                    <a:pt x="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8546878" y="4666029"/>
              <a:ext cx="220859" cy="335784"/>
            </a:xfrm>
            <a:custGeom>
              <a:rect b="b" l="l" r="r" t="t"/>
              <a:pathLst>
                <a:path extrusionOk="0" h="11536" w="7589">
                  <a:moveTo>
                    <a:pt x="3797" y="2328"/>
                  </a:moveTo>
                  <a:cubicBezTo>
                    <a:pt x="4148" y="3550"/>
                    <a:pt x="4859" y="5019"/>
                    <a:pt x="6292" y="5769"/>
                  </a:cubicBezTo>
                  <a:cubicBezTo>
                    <a:pt x="4859" y="6517"/>
                    <a:pt x="4148" y="7988"/>
                    <a:pt x="3797" y="9209"/>
                  </a:cubicBezTo>
                  <a:cubicBezTo>
                    <a:pt x="3442" y="7988"/>
                    <a:pt x="2729" y="6517"/>
                    <a:pt x="1301" y="5769"/>
                  </a:cubicBezTo>
                  <a:cubicBezTo>
                    <a:pt x="2729" y="5019"/>
                    <a:pt x="3442" y="3550"/>
                    <a:pt x="3797" y="2328"/>
                  </a:cubicBezTo>
                  <a:close/>
                  <a:moveTo>
                    <a:pt x="3797" y="1"/>
                  </a:moveTo>
                  <a:cubicBezTo>
                    <a:pt x="3610" y="1"/>
                    <a:pt x="3460" y="151"/>
                    <a:pt x="3451" y="333"/>
                  </a:cubicBezTo>
                  <a:cubicBezTo>
                    <a:pt x="3451" y="376"/>
                    <a:pt x="3230" y="4663"/>
                    <a:pt x="258" y="5436"/>
                  </a:cubicBezTo>
                  <a:cubicBezTo>
                    <a:pt x="108" y="5473"/>
                    <a:pt x="0" y="5609"/>
                    <a:pt x="0" y="5769"/>
                  </a:cubicBezTo>
                  <a:cubicBezTo>
                    <a:pt x="0" y="5927"/>
                    <a:pt x="108" y="6063"/>
                    <a:pt x="258" y="6101"/>
                  </a:cubicBezTo>
                  <a:cubicBezTo>
                    <a:pt x="3230" y="6873"/>
                    <a:pt x="3451" y="11162"/>
                    <a:pt x="3451" y="11203"/>
                  </a:cubicBezTo>
                  <a:cubicBezTo>
                    <a:pt x="3460" y="11386"/>
                    <a:pt x="3610" y="11536"/>
                    <a:pt x="3797" y="11536"/>
                  </a:cubicBezTo>
                  <a:cubicBezTo>
                    <a:pt x="3980" y="11536"/>
                    <a:pt x="4134" y="11386"/>
                    <a:pt x="4138" y="11203"/>
                  </a:cubicBezTo>
                  <a:cubicBezTo>
                    <a:pt x="4144" y="11162"/>
                    <a:pt x="4363" y="6873"/>
                    <a:pt x="7331" y="6101"/>
                  </a:cubicBezTo>
                  <a:cubicBezTo>
                    <a:pt x="7486" y="6063"/>
                    <a:pt x="7588" y="5927"/>
                    <a:pt x="7588" y="5769"/>
                  </a:cubicBezTo>
                  <a:cubicBezTo>
                    <a:pt x="7588" y="5609"/>
                    <a:pt x="7486" y="5473"/>
                    <a:pt x="7331" y="5436"/>
                  </a:cubicBezTo>
                  <a:cubicBezTo>
                    <a:pt x="4363" y="4663"/>
                    <a:pt x="4144" y="376"/>
                    <a:pt x="4138" y="333"/>
                  </a:cubicBezTo>
                  <a:cubicBezTo>
                    <a:pt x="4134" y="151"/>
                    <a:pt x="3980" y="1"/>
                    <a:pt x="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8873638" y="1268161"/>
              <a:ext cx="124577" cy="124605"/>
            </a:xfrm>
            <a:custGeom>
              <a:rect b="b" l="l" r="r" t="t"/>
              <a:pathLst>
                <a:path extrusionOk="0" h="4430" w="4429">
                  <a:moveTo>
                    <a:pt x="2214" y="689"/>
                  </a:moveTo>
                  <a:cubicBezTo>
                    <a:pt x="3057" y="689"/>
                    <a:pt x="3741" y="1377"/>
                    <a:pt x="3741" y="2215"/>
                  </a:cubicBezTo>
                  <a:cubicBezTo>
                    <a:pt x="3741" y="3057"/>
                    <a:pt x="3057" y="3740"/>
                    <a:pt x="2214" y="3740"/>
                  </a:cubicBezTo>
                  <a:cubicBezTo>
                    <a:pt x="1377" y="3740"/>
                    <a:pt x="693" y="3057"/>
                    <a:pt x="693" y="2215"/>
                  </a:cubicBezTo>
                  <a:cubicBezTo>
                    <a:pt x="693" y="1377"/>
                    <a:pt x="1377" y="689"/>
                    <a:pt x="2214" y="689"/>
                  </a:cubicBezTo>
                  <a:close/>
                  <a:moveTo>
                    <a:pt x="2214" y="0"/>
                  </a:moveTo>
                  <a:cubicBezTo>
                    <a:pt x="997" y="0"/>
                    <a:pt x="1" y="998"/>
                    <a:pt x="1" y="2215"/>
                  </a:cubicBezTo>
                  <a:cubicBezTo>
                    <a:pt x="1" y="3437"/>
                    <a:pt x="997" y="4429"/>
                    <a:pt x="2214" y="4429"/>
                  </a:cubicBezTo>
                  <a:cubicBezTo>
                    <a:pt x="3436" y="4429"/>
                    <a:pt x="4429" y="3437"/>
                    <a:pt x="4429" y="2215"/>
                  </a:cubicBezTo>
                  <a:cubicBezTo>
                    <a:pt x="4429" y="998"/>
                    <a:pt x="3436" y="0"/>
                    <a:pt x="2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6172248" y="535005"/>
              <a:ext cx="98100" cy="9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1857148" y="4510405"/>
              <a:ext cx="98100" cy="9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Irish Grover"/>
              <a:buNone/>
              <a:defRPr b="0" i="0" sz="34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rish Grover"/>
              <a:buNone/>
              <a:defRPr b="0" i="0" sz="32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rish Grover"/>
              <a:buNone/>
              <a:defRPr b="0" i="0" sz="32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rish Grover"/>
              <a:buNone/>
              <a:defRPr b="0" i="0" sz="32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rish Grover"/>
              <a:buNone/>
              <a:defRPr b="0" i="0" sz="32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rish Grover"/>
              <a:buNone/>
              <a:defRPr b="0" i="0" sz="32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rish Grover"/>
              <a:buNone/>
              <a:defRPr b="0" i="0" sz="32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rish Grover"/>
              <a:buNone/>
              <a:defRPr b="0" i="0" sz="32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rish Grover"/>
              <a:buNone/>
              <a:defRPr b="0" i="0" sz="32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ellota Text"/>
              <a:buChar char="■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hyperlink" Target="https://github.com/CodecoolGlobal/northwind-traders-python-viewx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Relationship Id="rId4" Type="http://schemas.openxmlformats.org/officeDocument/2006/relationships/hyperlink" Target="http://drive.google.com/file/d/1RYk4LMxC3VUeYB2p_AUPI5pdiU4zG0jK/view" TargetMode="External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9z40F9wfgKNbHlqyp-HdpMTADrVNjqTX/view" TargetMode="External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Relationship Id="rId4" Type="http://schemas.openxmlformats.org/officeDocument/2006/relationships/hyperlink" Target="http://drive.google.com/file/d/1xV1xJqjKpyqMBFteawSJ1Lma20tKZN64/view" TargetMode="External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gif"/><Relationship Id="rId4" Type="http://schemas.openxmlformats.org/officeDocument/2006/relationships/hyperlink" Target="http://drive.google.com/file/d/1W46rzqV4xCSRm0AR8kPpQo58eEsDxdM_/view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hyperlink" Target="https://www.youtube.com/watch?v=j3GFUZm0ghM" TargetMode="External"/><Relationship Id="rId5" Type="http://schemas.openxmlformats.org/officeDocument/2006/relationships/hyperlink" Target="http://www.youtube.com/watch?v=j3GFUZm0ghM" TargetMode="External"/><Relationship Id="rId6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8.gif"/><Relationship Id="rId5" Type="http://schemas.openxmlformats.org/officeDocument/2006/relationships/hyperlink" Target="http://drive.google.com/file/d/1Ccd_cQjFVIdTTsvy3ePuF2s8ATDPHDdH/view" TargetMode="External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youtube.com/watch?v=C5WfWTIcSog" TargetMode="External"/><Relationship Id="rId4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Relationship Id="rId4" Type="http://schemas.openxmlformats.org/officeDocument/2006/relationships/image" Target="../media/image18.png"/><Relationship Id="rId5" Type="http://schemas.openxmlformats.org/officeDocument/2006/relationships/hyperlink" Target="https://trello.com/b/c1x4c9fi/northwind-trader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5.xml"/><Relationship Id="rId4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/>
          <p:nvPr/>
        </p:nvSpPr>
        <p:spPr>
          <a:xfrm>
            <a:off x="1637100" y="1056150"/>
            <a:ext cx="5869800" cy="3031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 txBox="1"/>
          <p:nvPr>
            <p:ph type="ctrTitle"/>
          </p:nvPr>
        </p:nvSpPr>
        <p:spPr>
          <a:xfrm>
            <a:off x="1669825" y="1328875"/>
            <a:ext cx="58044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-US" sz="8100"/>
              <a:t>Magical</a:t>
            </a:r>
            <a:br>
              <a:rPr b="0" lang="en-US" sz="8100"/>
            </a:br>
            <a:r>
              <a:rPr b="0" lang="en-US" sz="6400"/>
              <a:t>SQL</a:t>
            </a:r>
            <a:endParaRPr b="0" sz="6400"/>
          </a:p>
        </p:txBody>
      </p:sp>
      <p:sp>
        <p:nvSpPr>
          <p:cNvPr id="137" name="Google Shape;137;p12"/>
          <p:cNvSpPr txBox="1"/>
          <p:nvPr>
            <p:ph idx="1" type="subTitle"/>
          </p:nvPr>
        </p:nvSpPr>
        <p:spPr>
          <a:xfrm>
            <a:off x="2392500" y="3405125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Hogwarts Traders</a:t>
            </a:r>
            <a:endParaRPr/>
          </a:p>
        </p:txBody>
      </p:sp>
      <p:grpSp>
        <p:nvGrpSpPr>
          <p:cNvPr id="138" name="Google Shape;138;p12"/>
          <p:cNvGrpSpPr/>
          <p:nvPr/>
        </p:nvGrpSpPr>
        <p:grpSpPr>
          <a:xfrm>
            <a:off x="8059621" y="3405133"/>
            <a:ext cx="896909" cy="1550743"/>
            <a:chOff x="3959197" y="3283263"/>
            <a:chExt cx="498310" cy="861524"/>
          </a:xfrm>
        </p:grpSpPr>
        <p:sp>
          <p:nvSpPr>
            <p:cNvPr id="139" name="Google Shape;139;p12"/>
            <p:cNvSpPr/>
            <p:nvPr/>
          </p:nvSpPr>
          <p:spPr>
            <a:xfrm>
              <a:off x="3959197" y="3396750"/>
              <a:ext cx="498310" cy="748037"/>
            </a:xfrm>
            <a:custGeom>
              <a:rect b="b" l="l" r="r" t="t"/>
              <a:pathLst>
                <a:path extrusionOk="0" h="36655" w="24418">
                  <a:moveTo>
                    <a:pt x="13739" y="580"/>
                  </a:moveTo>
                  <a:cubicBezTo>
                    <a:pt x="13580" y="2444"/>
                    <a:pt x="12990" y="11629"/>
                    <a:pt x="16393" y="16287"/>
                  </a:cubicBezTo>
                  <a:cubicBezTo>
                    <a:pt x="17138" y="17307"/>
                    <a:pt x="17892" y="18238"/>
                    <a:pt x="18622" y="19133"/>
                  </a:cubicBezTo>
                  <a:cubicBezTo>
                    <a:pt x="21505" y="22676"/>
                    <a:pt x="23780" y="25476"/>
                    <a:pt x="22531" y="30344"/>
                  </a:cubicBezTo>
                  <a:cubicBezTo>
                    <a:pt x="21122" y="35844"/>
                    <a:pt x="13623" y="36074"/>
                    <a:pt x="12391" y="36074"/>
                  </a:cubicBezTo>
                  <a:lnTo>
                    <a:pt x="12199" y="36074"/>
                  </a:lnTo>
                  <a:cubicBezTo>
                    <a:pt x="12193" y="36074"/>
                    <a:pt x="12139" y="36075"/>
                    <a:pt x="12044" y="36075"/>
                  </a:cubicBezTo>
                  <a:cubicBezTo>
                    <a:pt x="10862" y="36075"/>
                    <a:pt x="3299" y="35870"/>
                    <a:pt x="1887" y="30344"/>
                  </a:cubicBezTo>
                  <a:cubicBezTo>
                    <a:pt x="636" y="25476"/>
                    <a:pt x="2911" y="22676"/>
                    <a:pt x="5795" y="19137"/>
                  </a:cubicBezTo>
                  <a:cubicBezTo>
                    <a:pt x="6525" y="18238"/>
                    <a:pt x="7279" y="17307"/>
                    <a:pt x="8023" y="16287"/>
                  </a:cubicBezTo>
                  <a:cubicBezTo>
                    <a:pt x="11426" y="11629"/>
                    <a:pt x="10842" y="2444"/>
                    <a:pt x="10678" y="580"/>
                  </a:cubicBezTo>
                  <a:close/>
                  <a:moveTo>
                    <a:pt x="10359" y="1"/>
                  </a:moveTo>
                  <a:cubicBezTo>
                    <a:pt x="10280" y="1"/>
                    <a:pt x="10200" y="33"/>
                    <a:pt x="10144" y="94"/>
                  </a:cubicBezTo>
                  <a:cubicBezTo>
                    <a:pt x="10093" y="159"/>
                    <a:pt x="10064" y="239"/>
                    <a:pt x="10073" y="319"/>
                  </a:cubicBezTo>
                  <a:cubicBezTo>
                    <a:pt x="10084" y="426"/>
                    <a:pt x="11145" y="11034"/>
                    <a:pt x="7556" y="15944"/>
                  </a:cubicBezTo>
                  <a:cubicBezTo>
                    <a:pt x="6820" y="16955"/>
                    <a:pt x="6072" y="17878"/>
                    <a:pt x="5346" y="18767"/>
                  </a:cubicBezTo>
                  <a:cubicBezTo>
                    <a:pt x="2476" y="22292"/>
                    <a:pt x="0" y="25340"/>
                    <a:pt x="1325" y="30489"/>
                  </a:cubicBezTo>
                  <a:cubicBezTo>
                    <a:pt x="2842" y="36406"/>
                    <a:pt x="10743" y="36655"/>
                    <a:pt x="12040" y="36655"/>
                  </a:cubicBezTo>
                  <a:lnTo>
                    <a:pt x="12377" y="36655"/>
                  </a:lnTo>
                  <a:cubicBezTo>
                    <a:pt x="13673" y="36655"/>
                    <a:pt x="21576" y="36406"/>
                    <a:pt x="23097" y="30489"/>
                  </a:cubicBezTo>
                  <a:cubicBezTo>
                    <a:pt x="24417" y="25335"/>
                    <a:pt x="21941" y="22292"/>
                    <a:pt x="19071" y="18767"/>
                  </a:cubicBezTo>
                  <a:cubicBezTo>
                    <a:pt x="18346" y="17878"/>
                    <a:pt x="17596" y="16955"/>
                    <a:pt x="16862" y="15944"/>
                  </a:cubicBezTo>
                  <a:cubicBezTo>
                    <a:pt x="13275" y="11034"/>
                    <a:pt x="14334" y="426"/>
                    <a:pt x="14343" y="319"/>
                  </a:cubicBezTo>
                  <a:cubicBezTo>
                    <a:pt x="14353" y="239"/>
                    <a:pt x="14329" y="159"/>
                    <a:pt x="14273" y="94"/>
                  </a:cubicBezTo>
                  <a:cubicBezTo>
                    <a:pt x="14217" y="33"/>
                    <a:pt x="14137" y="1"/>
                    <a:pt x="14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4141742" y="3340955"/>
              <a:ext cx="133179" cy="67692"/>
            </a:xfrm>
            <a:custGeom>
              <a:rect b="b" l="l" r="r" t="t"/>
              <a:pathLst>
                <a:path extrusionOk="0" h="3317" w="6526">
                  <a:moveTo>
                    <a:pt x="5112" y="0"/>
                  </a:moveTo>
                  <a:lnTo>
                    <a:pt x="1396" y="6"/>
                  </a:lnTo>
                  <a:cubicBezTo>
                    <a:pt x="914" y="38"/>
                    <a:pt x="0" y="412"/>
                    <a:pt x="0" y="1579"/>
                  </a:cubicBezTo>
                  <a:cubicBezTo>
                    <a:pt x="0" y="2716"/>
                    <a:pt x="886" y="3208"/>
                    <a:pt x="1353" y="3310"/>
                  </a:cubicBezTo>
                  <a:cubicBezTo>
                    <a:pt x="1373" y="3314"/>
                    <a:pt x="1393" y="3316"/>
                    <a:pt x="1413" y="3316"/>
                  </a:cubicBezTo>
                  <a:cubicBezTo>
                    <a:pt x="1547" y="3316"/>
                    <a:pt x="1671" y="3224"/>
                    <a:pt x="1700" y="3085"/>
                  </a:cubicBezTo>
                  <a:cubicBezTo>
                    <a:pt x="1733" y="2931"/>
                    <a:pt x="1634" y="2776"/>
                    <a:pt x="1476" y="2739"/>
                  </a:cubicBezTo>
                  <a:cubicBezTo>
                    <a:pt x="1442" y="2735"/>
                    <a:pt x="581" y="2538"/>
                    <a:pt x="581" y="1579"/>
                  </a:cubicBezTo>
                  <a:cubicBezTo>
                    <a:pt x="581" y="680"/>
                    <a:pt x="1349" y="590"/>
                    <a:pt x="1414" y="581"/>
                  </a:cubicBezTo>
                  <a:lnTo>
                    <a:pt x="5089" y="581"/>
                  </a:lnTo>
                  <a:cubicBezTo>
                    <a:pt x="5178" y="590"/>
                    <a:pt x="5946" y="680"/>
                    <a:pt x="5946" y="1579"/>
                  </a:cubicBezTo>
                  <a:cubicBezTo>
                    <a:pt x="5946" y="2523"/>
                    <a:pt x="5089" y="2730"/>
                    <a:pt x="5052" y="2739"/>
                  </a:cubicBezTo>
                  <a:cubicBezTo>
                    <a:pt x="4892" y="2776"/>
                    <a:pt x="4794" y="2931"/>
                    <a:pt x="4827" y="3085"/>
                  </a:cubicBezTo>
                  <a:cubicBezTo>
                    <a:pt x="4855" y="3221"/>
                    <a:pt x="4976" y="3314"/>
                    <a:pt x="5112" y="3314"/>
                  </a:cubicBezTo>
                  <a:cubicBezTo>
                    <a:pt x="5131" y="3314"/>
                    <a:pt x="5149" y="3314"/>
                    <a:pt x="5173" y="3310"/>
                  </a:cubicBezTo>
                  <a:cubicBezTo>
                    <a:pt x="5642" y="3208"/>
                    <a:pt x="6526" y="2716"/>
                    <a:pt x="6526" y="1579"/>
                  </a:cubicBezTo>
                  <a:cubicBezTo>
                    <a:pt x="6526" y="412"/>
                    <a:pt x="5613" y="38"/>
                    <a:pt x="5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4164088" y="3287937"/>
              <a:ext cx="88487" cy="58978"/>
            </a:xfrm>
            <a:custGeom>
              <a:rect b="b" l="l" r="r" t="t"/>
              <a:pathLst>
                <a:path extrusionOk="0" h="2890" w="4336">
                  <a:moveTo>
                    <a:pt x="1" y="1"/>
                  </a:moveTo>
                  <a:lnTo>
                    <a:pt x="319" y="2889"/>
                  </a:lnTo>
                  <a:lnTo>
                    <a:pt x="4017" y="2889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4159231" y="3283263"/>
              <a:ext cx="98221" cy="68345"/>
            </a:xfrm>
            <a:custGeom>
              <a:rect b="b" l="l" r="r" t="t"/>
              <a:pathLst>
                <a:path extrusionOk="0" h="3349" w="4813">
                  <a:moveTo>
                    <a:pt x="239" y="0"/>
                  </a:moveTo>
                  <a:cubicBezTo>
                    <a:pt x="174" y="0"/>
                    <a:pt x="107" y="28"/>
                    <a:pt x="66" y="75"/>
                  </a:cubicBezTo>
                  <a:cubicBezTo>
                    <a:pt x="23" y="122"/>
                    <a:pt x="1" y="187"/>
                    <a:pt x="10" y="253"/>
                  </a:cubicBezTo>
                  <a:lnTo>
                    <a:pt x="332" y="3146"/>
                  </a:lnTo>
                  <a:cubicBezTo>
                    <a:pt x="342" y="3263"/>
                    <a:pt x="444" y="3347"/>
                    <a:pt x="557" y="3347"/>
                  </a:cubicBezTo>
                  <a:lnTo>
                    <a:pt x="585" y="3347"/>
                  </a:lnTo>
                  <a:cubicBezTo>
                    <a:pt x="712" y="3333"/>
                    <a:pt x="801" y="3220"/>
                    <a:pt x="787" y="3094"/>
                  </a:cubicBezTo>
                  <a:lnTo>
                    <a:pt x="496" y="459"/>
                  </a:lnTo>
                  <a:lnTo>
                    <a:pt x="4321" y="459"/>
                  </a:lnTo>
                  <a:lnTo>
                    <a:pt x="4026" y="3094"/>
                  </a:lnTo>
                  <a:cubicBezTo>
                    <a:pt x="4012" y="3220"/>
                    <a:pt x="4106" y="3333"/>
                    <a:pt x="4227" y="3347"/>
                  </a:cubicBezTo>
                  <a:cubicBezTo>
                    <a:pt x="4235" y="3348"/>
                    <a:pt x="4244" y="3349"/>
                    <a:pt x="4252" y="3349"/>
                  </a:cubicBezTo>
                  <a:cubicBezTo>
                    <a:pt x="4365" y="3349"/>
                    <a:pt x="4472" y="3264"/>
                    <a:pt x="4485" y="3146"/>
                  </a:cubicBezTo>
                  <a:lnTo>
                    <a:pt x="4804" y="253"/>
                  </a:lnTo>
                  <a:cubicBezTo>
                    <a:pt x="4813" y="187"/>
                    <a:pt x="4789" y="122"/>
                    <a:pt x="4747" y="75"/>
                  </a:cubicBezTo>
                  <a:cubicBezTo>
                    <a:pt x="4705" y="28"/>
                    <a:pt x="4640" y="0"/>
                    <a:pt x="4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4028439" y="3856816"/>
              <a:ext cx="359784" cy="53896"/>
            </a:xfrm>
            <a:custGeom>
              <a:rect b="b" l="l" r="r" t="t"/>
              <a:pathLst>
                <a:path extrusionOk="0" h="2641" w="17630">
                  <a:moveTo>
                    <a:pt x="8815" y="581"/>
                  </a:moveTo>
                  <a:cubicBezTo>
                    <a:pt x="13356" y="581"/>
                    <a:pt x="16296" y="984"/>
                    <a:pt x="16956" y="1321"/>
                  </a:cubicBezTo>
                  <a:cubicBezTo>
                    <a:pt x="16296" y="1653"/>
                    <a:pt x="13356" y="2061"/>
                    <a:pt x="8815" y="2061"/>
                  </a:cubicBezTo>
                  <a:cubicBezTo>
                    <a:pt x="4275" y="2061"/>
                    <a:pt x="1339" y="1653"/>
                    <a:pt x="674" y="1321"/>
                  </a:cubicBezTo>
                  <a:cubicBezTo>
                    <a:pt x="1339" y="984"/>
                    <a:pt x="4275" y="581"/>
                    <a:pt x="8815" y="581"/>
                  </a:cubicBezTo>
                  <a:close/>
                  <a:moveTo>
                    <a:pt x="8815" y="1"/>
                  </a:moveTo>
                  <a:cubicBezTo>
                    <a:pt x="7346" y="1"/>
                    <a:pt x="0" y="62"/>
                    <a:pt x="0" y="1321"/>
                  </a:cubicBezTo>
                  <a:cubicBezTo>
                    <a:pt x="0" y="2576"/>
                    <a:pt x="7346" y="2641"/>
                    <a:pt x="8815" y="2641"/>
                  </a:cubicBezTo>
                  <a:cubicBezTo>
                    <a:pt x="10290" y="2641"/>
                    <a:pt x="17630" y="2576"/>
                    <a:pt x="17630" y="1321"/>
                  </a:cubicBezTo>
                  <a:cubicBezTo>
                    <a:pt x="17630" y="62"/>
                    <a:pt x="10290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3989665" y="3877795"/>
              <a:ext cx="437353" cy="239278"/>
            </a:xfrm>
            <a:custGeom>
              <a:rect b="b" l="l" r="r" t="t"/>
              <a:pathLst>
                <a:path extrusionOk="0" h="11725" w="21431">
                  <a:moveTo>
                    <a:pt x="2192" y="1"/>
                  </a:moveTo>
                  <a:cubicBezTo>
                    <a:pt x="2077" y="1"/>
                    <a:pt x="1967" y="70"/>
                    <a:pt x="1924" y="180"/>
                  </a:cubicBezTo>
                  <a:cubicBezTo>
                    <a:pt x="1844" y="383"/>
                    <a:pt x="0" y="5054"/>
                    <a:pt x="2284" y="8438"/>
                  </a:cubicBezTo>
                  <a:cubicBezTo>
                    <a:pt x="3760" y="10620"/>
                    <a:pt x="6596" y="11724"/>
                    <a:pt x="10715" y="11724"/>
                  </a:cubicBezTo>
                  <a:cubicBezTo>
                    <a:pt x="14835" y="11724"/>
                    <a:pt x="17672" y="10620"/>
                    <a:pt x="19146" y="8438"/>
                  </a:cubicBezTo>
                  <a:cubicBezTo>
                    <a:pt x="21431" y="5054"/>
                    <a:pt x="19591" y="383"/>
                    <a:pt x="19511" y="180"/>
                  </a:cubicBezTo>
                  <a:cubicBezTo>
                    <a:pt x="19465" y="70"/>
                    <a:pt x="19353" y="1"/>
                    <a:pt x="19239" y="1"/>
                  </a:cubicBezTo>
                  <a:cubicBezTo>
                    <a:pt x="19203" y="1"/>
                    <a:pt x="19167" y="7"/>
                    <a:pt x="19132" y="22"/>
                  </a:cubicBezTo>
                  <a:cubicBezTo>
                    <a:pt x="18983" y="83"/>
                    <a:pt x="18912" y="251"/>
                    <a:pt x="18973" y="401"/>
                  </a:cubicBezTo>
                  <a:cubicBezTo>
                    <a:pt x="18992" y="443"/>
                    <a:pt x="20775" y="4989"/>
                    <a:pt x="18664" y="8116"/>
                  </a:cubicBezTo>
                  <a:cubicBezTo>
                    <a:pt x="17307" y="10123"/>
                    <a:pt x="14629" y="11145"/>
                    <a:pt x="10715" y="11145"/>
                  </a:cubicBezTo>
                  <a:cubicBezTo>
                    <a:pt x="6802" y="11145"/>
                    <a:pt x="4129" y="10123"/>
                    <a:pt x="2766" y="8116"/>
                  </a:cubicBezTo>
                  <a:cubicBezTo>
                    <a:pt x="655" y="4989"/>
                    <a:pt x="2444" y="443"/>
                    <a:pt x="2462" y="401"/>
                  </a:cubicBezTo>
                  <a:cubicBezTo>
                    <a:pt x="2518" y="251"/>
                    <a:pt x="2448" y="83"/>
                    <a:pt x="2299" y="22"/>
                  </a:cubicBezTo>
                  <a:cubicBezTo>
                    <a:pt x="2264" y="7"/>
                    <a:pt x="2228" y="1"/>
                    <a:pt x="2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4014787" y="3916161"/>
              <a:ext cx="388538" cy="97283"/>
            </a:xfrm>
            <a:custGeom>
              <a:rect b="b" l="l" r="r" t="t"/>
              <a:pathLst>
                <a:path extrusionOk="0" h="4767" w="19039">
                  <a:moveTo>
                    <a:pt x="15170" y="0"/>
                  </a:moveTo>
                  <a:cubicBezTo>
                    <a:pt x="13025" y="0"/>
                    <a:pt x="11139" y="1209"/>
                    <a:pt x="9404" y="2322"/>
                  </a:cubicBezTo>
                  <a:cubicBezTo>
                    <a:pt x="8371" y="2982"/>
                    <a:pt x="7392" y="3609"/>
                    <a:pt x="6414" y="3965"/>
                  </a:cubicBezTo>
                  <a:cubicBezTo>
                    <a:pt x="6002" y="4116"/>
                    <a:pt x="5604" y="4183"/>
                    <a:pt x="5222" y="4183"/>
                  </a:cubicBezTo>
                  <a:cubicBezTo>
                    <a:pt x="2499" y="4183"/>
                    <a:pt x="606" y="804"/>
                    <a:pt x="585" y="763"/>
                  </a:cubicBezTo>
                  <a:cubicBezTo>
                    <a:pt x="531" y="668"/>
                    <a:pt x="434" y="613"/>
                    <a:pt x="333" y="613"/>
                  </a:cubicBezTo>
                  <a:cubicBezTo>
                    <a:pt x="285" y="613"/>
                    <a:pt x="237" y="625"/>
                    <a:pt x="192" y="651"/>
                  </a:cubicBezTo>
                  <a:cubicBezTo>
                    <a:pt x="51" y="726"/>
                    <a:pt x="1" y="904"/>
                    <a:pt x="75" y="1044"/>
                  </a:cubicBezTo>
                  <a:cubicBezTo>
                    <a:pt x="98" y="1087"/>
                    <a:pt x="2153" y="4766"/>
                    <a:pt x="5215" y="4766"/>
                  </a:cubicBezTo>
                  <a:cubicBezTo>
                    <a:pt x="5660" y="4766"/>
                    <a:pt x="6128" y="4691"/>
                    <a:pt x="6610" y="4513"/>
                  </a:cubicBezTo>
                  <a:cubicBezTo>
                    <a:pt x="7649" y="4129"/>
                    <a:pt x="8656" y="3488"/>
                    <a:pt x="9713" y="2809"/>
                  </a:cubicBezTo>
                  <a:cubicBezTo>
                    <a:pt x="11435" y="1709"/>
                    <a:pt x="13195" y="583"/>
                    <a:pt x="15166" y="583"/>
                  </a:cubicBezTo>
                  <a:cubicBezTo>
                    <a:pt x="16223" y="583"/>
                    <a:pt x="17341" y="907"/>
                    <a:pt x="18547" y="1733"/>
                  </a:cubicBezTo>
                  <a:cubicBezTo>
                    <a:pt x="18597" y="1766"/>
                    <a:pt x="18654" y="1782"/>
                    <a:pt x="18711" y="1782"/>
                  </a:cubicBezTo>
                  <a:cubicBezTo>
                    <a:pt x="18803" y="1782"/>
                    <a:pt x="18894" y="1739"/>
                    <a:pt x="18949" y="1657"/>
                  </a:cubicBezTo>
                  <a:cubicBezTo>
                    <a:pt x="19038" y="1526"/>
                    <a:pt x="19006" y="1344"/>
                    <a:pt x="18875" y="1255"/>
                  </a:cubicBezTo>
                  <a:cubicBezTo>
                    <a:pt x="17554" y="351"/>
                    <a:pt x="16325" y="0"/>
                    <a:pt x="15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4017460" y="3944446"/>
              <a:ext cx="376988" cy="122486"/>
            </a:xfrm>
            <a:custGeom>
              <a:rect b="b" l="l" r="r" t="t"/>
              <a:pathLst>
                <a:path extrusionOk="0" h="6002" w="18473">
                  <a:moveTo>
                    <a:pt x="14146" y="1"/>
                  </a:moveTo>
                  <a:cubicBezTo>
                    <a:pt x="12931" y="1"/>
                    <a:pt x="11774" y="884"/>
                    <a:pt x="10369" y="1961"/>
                  </a:cubicBezTo>
                  <a:cubicBezTo>
                    <a:pt x="9082" y="2949"/>
                    <a:pt x="7622" y="4063"/>
                    <a:pt x="5678" y="4906"/>
                  </a:cubicBezTo>
                  <a:cubicBezTo>
                    <a:pt x="4884" y="5249"/>
                    <a:pt x="4164" y="5422"/>
                    <a:pt x="3523" y="5422"/>
                  </a:cubicBezTo>
                  <a:cubicBezTo>
                    <a:pt x="3039" y="5422"/>
                    <a:pt x="2601" y="5323"/>
                    <a:pt x="2210" y="5126"/>
                  </a:cubicBezTo>
                  <a:cubicBezTo>
                    <a:pt x="960" y="4498"/>
                    <a:pt x="604" y="3043"/>
                    <a:pt x="600" y="3028"/>
                  </a:cubicBezTo>
                  <a:cubicBezTo>
                    <a:pt x="571" y="2890"/>
                    <a:pt x="451" y="2802"/>
                    <a:pt x="316" y="2802"/>
                  </a:cubicBezTo>
                  <a:cubicBezTo>
                    <a:pt x="295" y="2802"/>
                    <a:pt x="274" y="2804"/>
                    <a:pt x="253" y="2808"/>
                  </a:cubicBezTo>
                  <a:cubicBezTo>
                    <a:pt x="99" y="2846"/>
                    <a:pt x="0" y="3000"/>
                    <a:pt x="38" y="3160"/>
                  </a:cubicBezTo>
                  <a:cubicBezTo>
                    <a:pt x="52" y="3230"/>
                    <a:pt x="449" y="4887"/>
                    <a:pt x="1943" y="5645"/>
                  </a:cubicBezTo>
                  <a:cubicBezTo>
                    <a:pt x="2420" y="5884"/>
                    <a:pt x="2945" y="6001"/>
                    <a:pt x="3521" y="6001"/>
                  </a:cubicBezTo>
                  <a:cubicBezTo>
                    <a:pt x="4241" y="6001"/>
                    <a:pt x="5042" y="5814"/>
                    <a:pt x="5908" y="5439"/>
                  </a:cubicBezTo>
                  <a:cubicBezTo>
                    <a:pt x="7916" y="4569"/>
                    <a:pt x="9470" y="3380"/>
                    <a:pt x="10720" y="2425"/>
                  </a:cubicBezTo>
                  <a:cubicBezTo>
                    <a:pt x="12082" y="1380"/>
                    <a:pt x="13127" y="582"/>
                    <a:pt x="14144" y="582"/>
                  </a:cubicBezTo>
                  <a:cubicBezTo>
                    <a:pt x="14330" y="582"/>
                    <a:pt x="14514" y="608"/>
                    <a:pt x="14700" y="665"/>
                  </a:cubicBezTo>
                  <a:cubicBezTo>
                    <a:pt x="16913" y="1324"/>
                    <a:pt x="17863" y="3923"/>
                    <a:pt x="17874" y="3951"/>
                  </a:cubicBezTo>
                  <a:cubicBezTo>
                    <a:pt x="17914" y="4069"/>
                    <a:pt x="18028" y="4144"/>
                    <a:pt x="18149" y="4144"/>
                  </a:cubicBezTo>
                  <a:cubicBezTo>
                    <a:pt x="18180" y="4144"/>
                    <a:pt x="18212" y="4139"/>
                    <a:pt x="18243" y="4128"/>
                  </a:cubicBezTo>
                  <a:cubicBezTo>
                    <a:pt x="18393" y="4072"/>
                    <a:pt x="18472" y="3908"/>
                    <a:pt x="18416" y="3759"/>
                  </a:cubicBezTo>
                  <a:cubicBezTo>
                    <a:pt x="18379" y="3637"/>
                    <a:pt x="17368" y="857"/>
                    <a:pt x="14868" y="107"/>
                  </a:cubicBezTo>
                  <a:cubicBezTo>
                    <a:pt x="14624" y="35"/>
                    <a:pt x="14384" y="1"/>
                    <a:pt x="14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4115273" y="3981751"/>
              <a:ext cx="255379" cy="126139"/>
            </a:xfrm>
            <a:custGeom>
              <a:rect b="b" l="l" r="r" t="t"/>
              <a:pathLst>
                <a:path extrusionOk="0" h="6181" w="12514">
                  <a:moveTo>
                    <a:pt x="9256" y="1"/>
                  </a:moveTo>
                  <a:cubicBezTo>
                    <a:pt x="7836" y="1"/>
                    <a:pt x="6400" y="1559"/>
                    <a:pt x="4888" y="3199"/>
                  </a:cubicBezTo>
                  <a:lnTo>
                    <a:pt x="4767" y="3335"/>
                  </a:lnTo>
                  <a:cubicBezTo>
                    <a:pt x="2945" y="5313"/>
                    <a:pt x="1504" y="5594"/>
                    <a:pt x="831" y="5594"/>
                  </a:cubicBezTo>
                  <a:cubicBezTo>
                    <a:pt x="572" y="5594"/>
                    <a:pt x="427" y="5552"/>
                    <a:pt x="418" y="5549"/>
                  </a:cubicBezTo>
                  <a:cubicBezTo>
                    <a:pt x="389" y="5540"/>
                    <a:pt x="359" y="5536"/>
                    <a:pt x="330" y="5536"/>
                  </a:cubicBezTo>
                  <a:cubicBezTo>
                    <a:pt x="208" y="5536"/>
                    <a:pt x="94" y="5611"/>
                    <a:pt x="53" y="5731"/>
                  </a:cubicBezTo>
                  <a:cubicBezTo>
                    <a:pt x="1" y="5886"/>
                    <a:pt x="85" y="6051"/>
                    <a:pt x="235" y="6102"/>
                  </a:cubicBezTo>
                  <a:cubicBezTo>
                    <a:pt x="263" y="6111"/>
                    <a:pt x="478" y="6181"/>
                    <a:pt x="844" y="6181"/>
                  </a:cubicBezTo>
                  <a:cubicBezTo>
                    <a:pt x="1667" y="6181"/>
                    <a:pt x="3250" y="5835"/>
                    <a:pt x="5193" y="3728"/>
                  </a:cubicBezTo>
                  <a:lnTo>
                    <a:pt x="5314" y="3592"/>
                  </a:lnTo>
                  <a:cubicBezTo>
                    <a:pt x="6741" y="2044"/>
                    <a:pt x="8095" y="580"/>
                    <a:pt x="9260" y="580"/>
                  </a:cubicBezTo>
                  <a:cubicBezTo>
                    <a:pt x="9349" y="580"/>
                    <a:pt x="9436" y="589"/>
                    <a:pt x="9523" y="606"/>
                  </a:cubicBezTo>
                  <a:cubicBezTo>
                    <a:pt x="10384" y="784"/>
                    <a:pt x="11189" y="1922"/>
                    <a:pt x="11914" y="3981"/>
                  </a:cubicBezTo>
                  <a:cubicBezTo>
                    <a:pt x="11955" y="4100"/>
                    <a:pt x="12070" y="4174"/>
                    <a:pt x="12190" y="4174"/>
                  </a:cubicBezTo>
                  <a:cubicBezTo>
                    <a:pt x="12221" y="4174"/>
                    <a:pt x="12253" y="4169"/>
                    <a:pt x="12284" y="4159"/>
                  </a:cubicBezTo>
                  <a:cubicBezTo>
                    <a:pt x="12435" y="4102"/>
                    <a:pt x="12513" y="3939"/>
                    <a:pt x="12463" y="3789"/>
                  </a:cubicBezTo>
                  <a:cubicBezTo>
                    <a:pt x="11643" y="1458"/>
                    <a:pt x="10744" y="269"/>
                    <a:pt x="9639" y="40"/>
                  </a:cubicBezTo>
                  <a:cubicBezTo>
                    <a:pt x="9512" y="13"/>
                    <a:pt x="9384" y="1"/>
                    <a:pt x="9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4209189" y="4027852"/>
              <a:ext cx="135567" cy="89120"/>
            </a:xfrm>
            <a:custGeom>
              <a:rect b="b" l="l" r="r" t="t"/>
              <a:pathLst>
                <a:path extrusionOk="0" h="4367" w="6643">
                  <a:moveTo>
                    <a:pt x="4640" y="1"/>
                  </a:moveTo>
                  <a:cubicBezTo>
                    <a:pt x="3454" y="1"/>
                    <a:pt x="1958" y="1285"/>
                    <a:pt x="94" y="3913"/>
                  </a:cubicBezTo>
                  <a:cubicBezTo>
                    <a:pt x="1" y="4040"/>
                    <a:pt x="33" y="4222"/>
                    <a:pt x="165" y="4315"/>
                  </a:cubicBezTo>
                  <a:cubicBezTo>
                    <a:pt x="215" y="4353"/>
                    <a:pt x="272" y="4367"/>
                    <a:pt x="333" y="4367"/>
                  </a:cubicBezTo>
                  <a:cubicBezTo>
                    <a:pt x="422" y="4367"/>
                    <a:pt x="511" y="4325"/>
                    <a:pt x="567" y="4245"/>
                  </a:cubicBezTo>
                  <a:cubicBezTo>
                    <a:pt x="2748" y="1175"/>
                    <a:pt x="4007" y="584"/>
                    <a:pt x="4653" y="584"/>
                  </a:cubicBezTo>
                  <a:cubicBezTo>
                    <a:pt x="4743" y="584"/>
                    <a:pt x="4821" y="595"/>
                    <a:pt x="4888" y="613"/>
                  </a:cubicBezTo>
                  <a:cubicBezTo>
                    <a:pt x="5688" y="823"/>
                    <a:pt x="5997" y="2171"/>
                    <a:pt x="6049" y="2673"/>
                  </a:cubicBezTo>
                  <a:cubicBezTo>
                    <a:pt x="6066" y="2823"/>
                    <a:pt x="6196" y="2931"/>
                    <a:pt x="6340" y="2931"/>
                  </a:cubicBezTo>
                  <a:cubicBezTo>
                    <a:pt x="6348" y="2931"/>
                    <a:pt x="6357" y="2931"/>
                    <a:pt x="6366" y="2930"/>
                  </a:cubicBezTo>
                  <a:cubicBezTo>
                    <a:pt x="6526" y="2911"/>
                    <a:pt x="6643" y="2770"/>
                    <a:pt x="6625" y="2612"/>
                  </a:cubicBezTo>
                  <a:cubicBezTo>
                    <a:pt x="6615" y="2523"/>
                    <a:pt x="6386" y="406"/>
                    <a:pt x="5037" y="51"/>
                  </a:cubicBezTo>
                  <a:cubicBezTo>
                    <a:pt x="4909" y="18"/>
                    <a:pt x="4777" y="1"/>
                    <a:pt x="4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4019950" y="3856755"/>
              <a:ext cx="210258" cy="114547"/>
            </a:xfrm>
            <a:custGeom>
              <a:rect b="b" l="l" r="r" t="t"/>
              <a:pathLst>
                <a:path extrusionOk="0" h="5613" w="10303">
                  <a:moveTo>
                    <a:pt x="7265" y="1"/>
                  </a:moveTo>
                  <a:cubicBezTo>
                    <a:pt x="7132" y="1"/>
                    <a:pt x="7016" y="89"/>
                    <a:pt x="6980" y="219"/>
                  </a:cubicBezTo>
                  <a:cubicBezTo>
                    <a:pt x="6943" y="374"/>
                    <a:pt x="7036" y="533"/>
                    <a:pt x="7191" y="575"/>
                  </a:cubicBezTo>
                  <a:cubicBezTo>
                    <a:pt x="8870" y="997"/>
                    <a:pt x="9382" y="1544"/>
                    <a:pt x="9536" y="1829"/>
                  </a:cubicBezTo>
                  <a:cubicBezTo>
                    <a:pt x="9639" y="2017"/>
                    <a:pt x="9629" y="2162"/>
                    <a:pt x="9620" y="2218"/>
                  </a:cubicBezTo>
                  <a:cubicBezTo>
                    <a:pt x="9343" y="2570"/>
                    <a:pt x="7275" y="5031"/>
                    <a:pt x="4765" y="5031"/>
                  </a:cubicBezTo>
                  <a:lnTo>
                    <a:pt x="4714" y="5031"/>
                  </a:lnTo>
                  <a:cubicBezTo>
                    <a:pt x="3220" y="5013"/>
                    <a:pt x="1826" y="4119"/>
                    <a:pt x="567" y="2369"/>
                  </a:cubicBezTo>
                  <a:cubicBezTo>
                    <a:pt x="509" y="2291"/>
                    <a:pt x="419" y="2249"/>
                    <a:pt x="327" y="2249"/>
                  </a:cubicBezTo>
                  <a:cubicBezTo>
                    <a:pt x="269" y="2249"/>
                    <a:pt x="210" y="2266"/>
                    <a:pt x="159" y="2302"/>
                  </a:cubicBezTo>
                  <a:cubicBezTo>
                    <a:pt x="33" y="2397"/>
                    <a:pt x="1" y="2579"/>
                    <a:pt x="94" y="2710"/>
                  </a:cubicBezTo>
                  <a:cubicBezTo>
                    <a:pt x="1470" y="4616"/>
                    <a:pt x="3019" y="5588"/>
                    <a:pt x="4709" y="5612"/>
                  </a:cubicBezTo>
                  <a:lnTo>
                    <a:pt x="4765" y="5612"/>
                  </a:lnTo>
                  <a:cubicBezTo>
                    <a:pt x="7742" y="5612"/>
                    <a:pt x="10018" y="2654"/>
                    <a:pt x="10116" y="2527"/>
                  </a:cubicBezTo>
                  <a:cubicBezTo>
                    <a:pt x="10130" y="2509"/>
                    <a:pt x="10144" y="2485"/>
                    <a:pt x="10153" y="2462"/>
                  </a:cubicBezTo>
                  <a:cubicBezTo>
                    <a:pt x="10168" y="2419"/>
                    <a:pt x="10303" y="2060"/>
                    <a:pt x="10069" y="1596"/>
                  </a:cubicBezTo>
                  <a:cubicBezTo>
                    <a:pt x="9728" y="917"/>
                    <a:pt x="8805" y="383"/>
                    <a:pt x="7336" y="9"/>
                  </a:cubicBezTo>
                  <a:cubicBezTo>
                    <a:pt x="7312" y="3"/>
                    <a:pt x="7288" y="1"/>
                    <a:pt x="7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4052316" y="3861939"/>
              <a:ext cx="119241" cy="72100"/>
            </a:xfrm>
            <a:custGeom>
              <a:rect b="b" l="l" r="r" t="t"/>
              <a:pathLst>
                <a:path extrusionOk="0" h="3533" w="5843">
                  <a:moveTo>
                    <a:pt x="2080" y="0"/>
                  </a:moveTo>
                  <a:cubicBezTo>
                    <a:pt x="1937" y="0"/>
                    <a:pt x="1811" y="99"/>
                    <a:pt x="1789" y="246"/>
                  </a:cubicBezTo>
                  <a:cubicBezTo>
                    <a:pt x="1766" y="406"/>
                    <a:pt x="1878" y="555"/>
                    <a:pt x="2038" y="574"/>
                  </a:cubicBezTo>
                  <a:cubicBezTo>
                    <a:pt x="4209" y="883"/>
                    <a:pt x="4884" y="1417"/>
                    <a:pt x="5089" y="1707"/>
                  </a:cubicBezTo>
                  <a:cubicBezTo>
                    <a:pt x="5164" y="1810"/>
                    <a:pt x="5188" y="1890"/>
                    <a:pt x="5197" y="1936"/>
                  </a:cubicBezTo>
                  <a:cubicBezTo>
                    <a:pt x="4953" y="2175"/>
                    <a:pt x="4083" y="2955"/>
                    <a:pt x="2992" y="2955"/>
                  </a:cubicBezTo>
                  <a:cubicBezTo>
                    <a:pt x="2952" y="2955"/>
                    <a:pt x="2911" y="2954"/>
                    <a:pt x="2870" y="2952"/>
                  </a:cubicBezTo>
                  <a:cubicBezTo>
                    <a:pt x="2042" y="2906"/>
                    <a:pt x="1269" y="2390"/>
                    <a:pt x="563" y="1426"/>
                  </a:cubicBezTo>
                  <a:cubicBezTo>
                    <a:pt x="506" y="1347"/>
                    <a:pt x="418" y="1305"/>
                    <a:pt x="328" y="1305"/>
                  </a:cubicBezTo>
                  <a:cubicBezTo>
                    <a:pt x="270" y="1305"/>
                    <a:pt x="210" y="1323"/>
                    <a:pt x="160" y="1361"/>
                  </a:cubicBezTo>
                  <a:cubicBezTo>
                    <a:pt x="29" y="1458"/>
                    <a:pt x="1" y="1637"/>
                    <a:pt x="94" y="1767"/>
                  </a:cubicBezTo>
                  <a:cubicBezTo>
                    <a:pt x="909" y="2882"/>
                    <a:pt x="1831" y="3476"/>
                    <a:pt x="2847" y="3528"/>
                  </a:cubicBezTo>
                  <a:cubicBezTo>
                    <a:pt x="2894" y="3532"/>
                    <a:pt x="2946" y="3532"/>
                    <a:pt x="2997" y="3532"/>
                  </a:cubicBezTo>
                  <a:cubicBezTo>
                    <a:pt x="4518" y="3532"/>
                    <a:pt x="5642" y="2311"/>
                    <a:pt x="5694" y="2259"/>
                  </a:cubicBezTo>
                  <a:cubicBezTo>
                    <a:pt x="5722" y="2227"/>
                    <a:pt x="5740" y="2189"/>
                    <a:pt x="5754" y="2147"/>
                  </a:cubicBezTo>
                  <a:cubicBezTo>
                    <a:pt x="5773" y="2091"/>
                    <a:pt x="5843" y="1795"/>
                    <a:pt x="5605" y="1426"/>
                  </a:cubicBezTo>
                  <a:cubicBezTo>
                    <a:pt x="5169" y="747"/>
                    <a:pt x="3994" y="270"/>
                    <a:pt x="2116" y="2"/>
                  </a:cubicBezTo>
                  <a:cubicBezTo>
                    <a:pt x="2104" y="1"/>
                    <a:pt x="2092" y="0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4245881" y="4065177"/>
              <a:ext cx="71855" cy="49509"/>
            </a:xfrm>
            <a:custGeom>
              <a:rect b="b" l="l" r="r" t="t"/>
              <a:pathLst>
                <a:path extrusionOk="0" h="2426" w="3521">
                  <a:moveTo>
                    <a:pt x="2541" y="1"/>
                  </a:moveTo>
                  <a:cubicBezTo>
                    <a:pt x="1572" y="1"/>
                    <a:pt x="347" y="1619"/>
                    <a:pt x="94" y="1967"/>
                  </a:cubicBezTo>
                  <a:cubicBezTo>
                    <a:pt x="0" y="2098"/>
                    <a:pt x="28" y="2276"/>
                    <a:pt x="159" y="2369"/>
                  </a:cubicBezTo>
                  <a:cubicBezTo>
                    <a:pt x="210" y="2407"/>
                    <a:pt x="271" y="2425"/>
                    <a:pt x="327" y="2425"/>
                  </a:cubicBezTo>
                  <a:cubicBezTo>
                    <a:pt x="422" y="2425"/>
                    <a:pt x="506" y="2384"/>
                    <a:pt x="567" y="2309"/>
                  </a:cubicBezTo>
                  <a:cubicBezTo>
                    <a:pt x="1188" y="1444"/>
                    <a:pt x="2080" y="576"/>
                    <a:pt x="2518" y="576"/>
                  </a:cubicBezTo>
                  <a:cubicBezTo>
                    <a:pt x="2545" y="576"/>
                    <a:pt x="2570" y="579"/>
                    <a:pt x="2593" y="586"/>
                  </a:cubicBezTo>
                  <a:cubicBezTo>
                    <a:pt x="2762" y="632"/>
                    <a:pt x="2889" y="969"/>
                    <a:pt x="2930" y="1485"/>
                  </a:cubicBezTo>
                  <a:cubicBezTo>
                    <a:pt x="2939" y="1637"/>
                    <a:pt x="3069" y="1752"/>
                    <a:pt x="3220" y="1752"/>
                  </a:cubicBezTo>
                  <a:cubicBezTo>
                    <a:pt x="3227" y="1752"/>
                    <a:pt x="3233" y="1752"/>
                    <a:pt x="3239" y="1751"/>
                  </a:cubicBezTo>
                  <a:cubicBezTo>
                    <a:pt x="3399" y="1738"/>
                    <a:pt x="3520" y="1602"/>
                    <a:pt x="3507" y="1438"/>
                  </a:cubicBezTo>
                  <a:cubicBezTo>
                    <a:pt x="3483" y="1138"/>
                    <a:pt x="3412" y="217"/>
                    <a:pt x="2753" y="29"/>
                  </a:cubicBezTo>
                  <a:cubicBezTo>
                    <a:pt x="2684" y="10"/>
                    <a:pt x="2613" y="1"/>
                    <a:pt x="2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4260575" y="3858082"/>
              <a:ext cx="103976" cy="42325"/>
            </a:xfrm>
            <a:custGeom>
              <a:rect b="b" l="l" r="r" t="t"/>
              <a:pathLst>
                <a:path extrusionOk="0" h="2074" w="5095">
                  <a:moveTo>
                    <a:pt x="410" y="1"/>
                  </a:moveTo>
                  <a:cubicBezTo>
                    <a:pt x="292" y="1"/>
                    <a:pt x="182" y="78"/>
                    <a:pt x="141" y="197"/>
                  </a:cubicBezTo>
                  <a:cubicBezTo>
                    <a:pt x="123" y="239"/>
                    <a:pt x="1" y="627"/>
                    <a:pt x="315" y="1053"/>
                  </a:cubicBezTo>
                  <a:cubicBezTo>
                    <a:pt x="811" y="1726"/>
                    <a:pt x="2101" y="2073"/>
                    <a:pt x="4151" y="2073"/>
                  </a:cubicBezTo>
                  <a:cubicBezTo>
                    <a:pt x="4167" y="2073"/>
                    <a:pt x="4184" y="2073"/>
                    <a:pt x="4200" y="2073"/>
                  </a:cubicBezTo>
                  <a:cubicBezTo>
                    <a:pt x="4397" y="2073"/>
                    <a:pt x="4598" y="2073"/>
                    <a:pt x="4809" y="2064"/>
                  </a:cubicBezTo>
                  <a:cubicBezTo>
                    <a:pt x="4967" y="2064"/>
                    <a:pt x="5094" y="1928"/>
                    <a:pt x="5090" y="1770"/>
                  </a:cubicBezTo>
                  <a:cubicBezTo>
                    <a:pt x="5085" y="1620"/>
                    <a:pt x="4970" y="1487"/>
                    <a:pt x="4824" y="1487"/>
                  </a:cubicBezTo>
                  <a:cubicBezTo>
                    <a:pt x="4814" y="1487"/>
                    <a:pt x="4804" y="1488"/>
                    <a:pt x="4794" y="1489"/>
                  </a:cubicBezTo>
                  <a:cubicBezTo>
                    <a:pt x="4584" y="1495"/>
                    <a:pt x="4385" y="1498"/>
                    <a:pt x="4195" y="1498"/>
                  </a:cubicBezTo>
                  <a:cubicBezTo>
                    <a:pt x="1781" y="1498"/>
                    <a:pt x="1031" y="1025"/>
                    <a:pt x="797" y="725"/>
                  </a:cubicBezTo>
                  <a:cubicBezTo>
                    <a:pt x="652" y="548"/>
                    <a:pt x="685" y="403"/>
                    <a:pt x="689" y="379"/>
                  </a:cubicBezTo>
                  <a:cubicBezTo>
                    <a:pt x="736" y="230"/>
                    <a:pt x="657" y="70"/>
                    <a:pt x="506" y="18"/>
                  </a:cubicBezTo>
                  <a:cubicBezTo>
                    <a:pt x="474" y="6"/>
                    <a:pt x="442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2"/>
          <p:cNvSpPr/>
          <p:nvPr/>
        </p:nvSpPr>
        <p:spPr>
          <a:xfrm>
            <a:off x="7199675" y="535000"/>
            <a:ext cx="612600" cy="2122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2"/>
          <p:cNvSpPr/>
          <p:nvPr/>
        </p:nvSpPr>
        <p:spPr>
          <a:xfrm>
            <a:off x="1331725" y="2485700"/>
            <a:ext cx="612600" cy="2122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12"/>
          <p:cNvGrpSpPr/>
          <p:nvPr/>
        </p:nvGrpSpPr>
        <p:grpSpPr>
          <a:xfrm>
            <a:off x="280527" y="172626"/>
            <a:ext cx="1051200" cy="2313079"/>
            <a:chOff x="4564096" y="2199768"/>
            <a:chExt cx="647530" cy="1424749"/>
          </a:xfrm>
        </p:grpSpPr>
        <p:sp>
          <p:nvSpPr>
            <p:cNvPr id="156" name="Google Shape;156;p12"/>
            <p:cNvSpPr/>
            <p:nvPr/>
          </p:nvSpPr>
          <p:spPr>
            <a:xfrm>
              <a:off x="4564096" y="2311111"/>
              <a:ext cx="647530" cy="1313406"/>
            </a:xfrm>
            <a:custGeom>
              <a:rect b="b" l="l" r="r" t="t"/>
              <a:pathLst>
                <a:path extrusionOk="0" h="64359" w="31730">
                  <a:moveTo>
                    <a:pt x="16685" y="581"/>
                  </a:moveTo>
                  <a:cubicBezTo>
                    <a:pt x="17376" y="581"/>
                    <a:pt x="18008" y="1497"/>
                    <a:pt x="18603" y="2501"/>
                  </a:cubicBezTo>
                  <a:cubicBezTo>
                    <a:pt x="19469" y="3952"/>
                    <a:pt x="20214" y="6317"/>
                    <a:pt x="18875" y="9303"/>
                  </a:cubicBezTo>
                  <a:cubicBezTo>
                    <a:pt x="18589" y="9949"/>
                    <a:pt x="18566" y="10599"/>
                    <a:pt x="18814" y="11236"/>
                  </a:cubicBezTo>
                  <a:cubicBezTo>
                    <a:pt x="19638" y="13343"/>
                    <a:pt x="23270" y="15052"/>
                    <a:pt x="27240" y="16759"/>
                  </a:cubicBezTo>
                  <a:cubicBezTo>
                    <a:pt x="29127" y="17574"/>
                    <a:pt x="30358" y="19189"/>
                    <a:pt x="30704" y="21315"/>
                  </a:cubicBezTo>
                  <a:cubicBezTo>
                    <a:pt x="31130" y="23945"/>
                    <a:pt x="30142" y="26927"/>
                    <a:pt x="28308" y="28566"/>
                  </a:cubicBezTo>
                  <a:cubicBezTo>
                    <a:pt x="26478" y="30195"/>
                    <a:pt x="24653" y="30764"/>
                    <a:pt x="22865" y="30764"/>
                  </a:cubicBezTo>
                  <a:cubicBezTo>
                    <a:pt x="21313" y="30764"/>
                    <a:pt x="19788" y="30335"/>
                    <a:pt x="18313" y="29797"/>
                  </a:cubicBezTo>
                  <a:cubicBezTo>
                    <a:pt x="16624" y="29179"/>
                    <a:pt x="13587" y="28069"/>
                    <a:pt x="11110" y="28069"/>
                  </a:cubicBezTo>
                  <a:cubicBezTo>
                    <a:pt x="9427" y="28069"/>
                    <a:pt x="8003" y="28582"/>
                    <a:pt x="7439" y="30111"/>
                  </a:cubicBezTo>
                  <a:cubicBezTo>
                    <a:pt x="6933" y="31477"/>
                    <a:pt x="7125" y="32756"/>
                    <a:pt x="7981" y="33715"/>
                  </a:cubicBezTo>
                  <a:cubicBezTo>
                    <a:pt x="8857" y="34701"/>
                    <a:pt x="10337" y="35222"/>
                    <a:pt x="12088" y="35222"/>
                  </a:cubicBezTo>
                  <a:cubicBezTo>
                    <a:pt x="12848" y="35222"/>
                    <a:pt x="13659" y="35124"/>
                    <a:pt x="14493" y="34923"/>
                  </a:cubicBezTo>
                  <a:cubicBezTo>
                    <a:pt x="16065" y="34540"/>
                    <a:pt x="18021" y="34138"/>
                    <a:pt x="19802" y="34138"/>
                  </a:cubicBezTo>
                  <a:cubicBezTo>
                    <a:pt x="21071" y="34138"/>
                    <a:pt x="22251" y="34343"/>
                    <a:pt x="23140" y="34904"/>
                  </a:cubicBezTo>
                  <a:cubicBezTo>
                    <a:pt x="24006" y="35443"/>
                    <a:pt x="24544" y="36267"/>
                    <a:pt x="24787" y="37414"/>
                  </a:cubicBezTo>
                  <a:cubicBezTo>
                    <a:pt x="25283" y="39749"/>
                    <a:pt x="22714" y="43055"/>
                    <a:pt x="20448" y="45966"/>
                  </a:cubicBezTo>
                  <a:cubicBezTo>
                    <a:pt x="18622" y="48320"/>
                    <a:pt x="17040" y="50352"/>
                    <a:pt x="17209" y="51677"/>
                  </a:cubicBezTo>
                  <a:cubicBezTo>
                    <a:pt x="17311" y="52464"/>
                    <a:pt x="17737" y="53381"/>
                    <a:pt x="18229" y="54448"/>
                  </a:cubicBezTo>
                  <a:cubicBezTo>
                    <a:pt x="19352" y="56892"/>
                    <a:pt x="20714" y="59845"/>
                    <a:pt x="18776" y="62580"/>
                  </a:cubicBezTo>
                  <a:cubicBezTo>
                    <a:pt x="19437" y="59799"/>
                    <a:pt x="17667" y="56508"/>
                    <a:pt x="15874" y="54041"/>
                  </a:cubicBezTo>
                  <a:cubicBezTo>
                    <a:pt x="13664" y="51003"/>
                    <a:pt x="14891" y="48793"/>
                    <a:pt x="18280" y="45268"/>
                  </a:cubicBezTo>
                  <a:cubicBezTo>
                    <a:pt x="20411" y="43055"/>
                    <a:pt x="21304" y="40845"/>
                    <a:pt x="20677" y="39365"/>
                  </a:cubicBezTo>
                  <a:cubicBezTo>
                    <a:pt x="20279" y="38434"/>
                    <a:pt x="19329" y="37919"/>
                    <a:pt x="18000" y="37919"/>
                  </a:cubicBezTo>
                  <a:cubicBezTo>
                    <a:pt x="17190" y="37919"/>
                    <a:pt x="16226" y="38092"/>
                    <a:pt x="15107" y="38293"/>
                  </a:cubicBezTo>
                  <a:cubicBezTo>
                    <a:pt x="13725" y="38541"/>
                    <a:pt x="12130" y="38827"/>
                    <a:pt x="10466" y="38827"/>
                  </a:cubicBezTo>
                  <a:cubicBezTo>
                    <a:pt x="8143" y="38827"/>
                    <a:pt x="5685" y="38271"/>
                    <a:pt x="3479" y="36280"/>
                  </a:cubicBezTo>
                  <a:cubicBezTo>
                    <a:pt x="1203" y="34230"/>
                    <a:pt x="637" y="30874"/>
                    <a:pt x="2027" y="27733"/>
                  </a:cubicBezTo>
                  <a:cubicBezTo>
                    <a:pt x="3098" y="25322"/>
                    <a:pt x="5507" y="22882"/>
                    <a:pt x="9184" y="22882"/>
                  </a:cubicBezTo>
                  <a:cubicBezTo>
                    <a:pt x="9463" y="22882"/>
                    <a:pt x="9748" y="22896"/>
                    <a:pt x="10041" y="22925"/>
                  </a:cubicBezTo>
                  <a:cubicBezTo>
                    <a:pt x="13964" y="23318"/>
                    <a:pt x="16043" y="24423"/>
                    <a:pt x="17714" y="25313"/>
                  </a:cubicBezTo>
                  <a:cubicBezTo>
                    <a:pt x="19104" y="26053"/>
                    <a:pt x="20254" y="26667"/>
                    <a:pt x="21948" y="26667"/>
                  </a:cubicBezTo>
                  <a:cubicBezTo>
                    <a:pt x="22330" y="26667"/>
                    <a:pt x="22739" y="26635"/>
                    <a:pt x="23186" y="26567"/>
                  </a:cubicBezTo>
                  <a:cubicBezTo>
                    <a:pt x="25050" y="26287"/>
                    <a:pt x="26215" y="25317"/>
                    <a:pt x="26383" y="23917"/>
                  </a:cubicBezTo>
                  <a:cubicBezTo>
                    <a:pt x="26608" y="22031"/>
                    <a:pt x="25017" y="19892"/>
                    <a:pt x="22680" y="18941"/>
                  </a:cubicBezTo>
                  <a:cubicBezTo>
                    <a:pt x="21431" y="18431"/>
                    <a:pt x="16507" y="15642"/>
                    <a:pt x="15280" y="11297"/>
                  </a:cubicBezTo>
                  <a:cubicBezTo>
                    <a:pt x="14975" y="10225"/>
                    <a:pt x="14643" y="9092"/>
                    <a:pt x="14212" y="7983"/>
                  </a:cubicBezTo>
                  <a:cubicBezTo>
                    <a:pt x="13787" y="6901"/>
                    <a:pt x="13515" y="5146"/>
                    <a:pt x="14615" y="2908"/>
                  </a:cubicBezTo>
                  <a:cubicBezTo>
                    <a:pt x="15349" y="1410"/>
                    <a:pt x="16062" y="605"/>
                    <a:pt x="16669" y="581"/>
                  </a:cubicBezTo>
                  <a:cubicBezTo>
                    <a:pt x="16674" y="581"/>
                    <a:pt x="16679" y="581"/>
                    <a:pt x="16685" y="581"/>
                  </a:cubicBezTo>
                  <a:close/>
                  <a:moveTo>
                    <a:pt x="16697" y="0"/>
                  </a:moveTo>
                  <a:cubicBezTo>
                    <a:pt x="16680" y="0"/>
                    <a:pt x="16664" y="1"/>
                    <a:pt x="16647" y="1"/>
                  </a:cubicBezTo>
                  <a:cubicBezTo>
                    <a:pt x="15776" y="34"/>
                    <a:pt x="14966" y="877"/>
                    <a:pt x="14096" y="2651"/>
                  </a:cubicBezTo>
                  <a:cubicBezTo>
                    <a:pt x="12901" y="5081"/>
                    <a:pt x="13206" y="7004"/>
                    <a:pt x="13670" y="8193"/>
                  </a:cubicBezTo>
                  <a:cubicBezTo>
                    <a:pt x="14096" y="9279"/>
                    <a:pt x="14422" y="10398"/>
                    <a:pt x="14718" y="11451"/>
                  </a:cubicBezTo>
                  <a:cubicBezTo>
                    <a:pt x="16014" y="16025"/>
                    <a:pt x="21154" y="18946"/>
                    <a:pt x="22461" y="19479"/>
                  </a:cubicBezTo>
                  <a:cubicBezTo>
                    <a:pt x="24529" y="20322"/>
                    <a:pt x="26000" y="22242"/>
                    <a:pt x="25808" y="23847"/>
                  </a:cubicBezTo>
                  <a:cubicBezTo>
                    <a:pt x="25672" y="24989"/>
                    <a:pt x="24708" y="25753"/>
                    <a:pt x="23097" y="25996"/>
                  </a:cubicBezTo>
                  <a:cubicBezTo>
                    <a:pt x="22685" y="26058"/>
                    <a:pt x="22307" y="26087"/>
                    <a:pt x="21955" y="26087"/>
                  </a:cubicBezTo>
                  <a:cubicBezTo>
                    <a:pt x="20405" y="26087"/>
                    <a:pt x="19347" y="25527"/>
                    <a:pt x="17985" y="24802"/>
                  </a:cubicBezTo>
                  <a:cubicBezTo>
                    <a:pt x="16267" y="23889"/>
                    <a:pt x="14133" y="22752"/>
                    <a:pt x="10097" y="22349"/>
                  </a:cubicBezTo>
                  <a:cubicBezTo>
                    <a:pt x="9782" y="22317"/>
                    <a:pt x="9475" y="22302"/>
                    <a:pt x="9175" y="22302"/>
                  </a:cubicBezTo>
                  <a:cubicBezTo>
                    <a:pt x="5234" y="22302"/>
                    <a:pt x="2642" y="24915"/>
                    <a:pt x="1498" y="27499"/>
                  </a:cubicBezTo>
                  <a:cubicBezTo>
                    <a:pt x="0" y="30874"/>
                    <a:pt x="627" y="34493"/>
                    <a:pt x="3090" y="36711"/>
                  </a:cubicBezTo>
                  <a:cubicBezTo>
                    <a:pt x="5428" y="38825"/>
                    <a:pt x="8008" y="39412"/>
                    <a:pt x="10433" y="39412"/>
                  </a:cubicBezTo>
                  <a:cubicBezTo>
                    <a:pt x="12147" y="39412"/>
                    <a:pt x="13785" y="39118"/>
                    <a:pt x="15204" y="38864"/>
                  </a:cubicBezTo>
                  <a:cubicBezTo>
                    <a:pt x="16300" y="38667"/>
                    <a:pt x="17241" y="38499"/>
                    <a:pt x="18000" y="38499"/>
                  </a:cubicBezTo>
                  <a:cubicBezTo>
                    <a:pt x="19080" y="38499"/>
                    <a:pt x="19843" y="38888"/>
                    <a:pt x="20143" y="39590"/>
                  </a:cubicBezTo>
                  <a:cubicBezTo>
                    <a:pt x="20672" y="40830"/>
                    <a:pt x="19797" y="42852"/>
                    <a:pt x="17859" y="44866"/>
                  </a:cubicBezTo>
                  <a:cubicBezTo>
                    <a:pt x="14320" y="48550"/>
                    <a:pt x="12968" y="51031"/>
                    <a:pt x="15405" y="54383"/>
                  </a:cubicBezTo>
                  <a:cubicBezTo>
                    <a:pt x="17461" y="57211"/>
                    <a:pt x="19502" y="61156"/>
                    <a:pt x="17546" y="63900"/>
                  </a:cubicBezTo>
                  <a:cubicBezTo>
                    <a:pt x="17461" y="64021"/>
                    <a:pt x="17479" y="64185"/>
                    <a:pt x="17587" y="64283"/>
                  </a:cubicBezTo>
                  <a:cubicBezTo>
                    <a:pt x="17643" y="64335"/>
                    <a:pt x="17714" y="64358"/>
                    <a:pt x="17784" y="64358"/>
                  </a:cubicBezTo>
                  <a:cubicBezTo>
                    <a:pt x="17849" y="64358"/>
                    <a:pt x="17920" y="64335"/>
                    <a:pt x="17972" y="64289"/>
                  </a:cubicBezTo>
                  <a:cubicBezTo>
                    <a:pt x="21861" y="60946"/>
                    <a:pt x="20063" y="57051"/>
                    <a:pt x="18753" y="54205"/>
                  </a:cubicBezTo>
                  <a:cubicBezTo>
                    <a:pt x="18280" y="53184"/>
                    <a:pt x="17873" y="52300"/>
                    <a:pt x="17784" y="51602"/>
                  </a:cubicBezTo>
                  <a:cubicBezTo>
                    <a:pt x="17648" y="50516"/>
                    <a:pt x="19231" y="48480"/>
                    <a:pt x="20906" y="46326"/>
                  </a:cubicBezTo>
                  <a:cubicBezTo>
                    <a:pt x="23252" y="43312"/>
                    <a:pt x="25906" y="39894"/>
                    <a:pt x="25354" y="37291"/>
                  </a:cubicBezTo>
                  <a:cubicBezTo>
                    <a:pt x="25078" y="36005"/>
                    <a:pt x="24436" y="35031"/>
                    <a:pt x="23449" y="34413"/>
                  </a:cubicBezTo>
                  <a:cubicBezTo>
                    <a:pt x="22450" y="33783"/>
                    <a:pt x="21173" y="33552"/>
                    <a:pt x="19799" y="33552"/>
                  </a:cubicBezTo>
                  <a:cubicBezTo>
                    <a:pt x="18015" y="33552"/>
                    <a:pt x="16068" y="33942"/>
                    <a:pt x="14357" y="34357"/>
                  </a:cubicBezTo>
                  <a:cubicBezTo>
                    <a:pt x="13559" y="34550"/>
                    <a:pt x="12787" y="34644"/>
                    <a:pt x="12069" y="34644"/>
                  </a:cubicBezTo>
                  <a:cubicBezTo>
                    <a:pt x="10493" y="34644"/>
                    <a:pt x="9177" y="34190"/>
                    <a:pt x="8412" y="33331"/>
                  </a:cubicBezTo>
                  <a:cubicBezTo>
                    <a:pt x="7710" y="32540"/>
                    <a:pt x="7556" y="31468"/>
                    <a:pt x="7981" y="30312"/>
                  </a:cubicBezTo>
                  <a:cubicBezTo>
                    <a:pt x="8433" y="29092"/>
                    <a:pt x="9581" y="28639"/>
                    <a:pt x="11071" y="28639"/>
                  </a:cubicBezTo>
                  <a:cubicBezTo>
                    <a:pt x="13085" y="28639"/>
                    <a:pt x="15723" y="29466"/>
                    <a:pt x="18112" y="30340"/>
                  </a:cubicBezTo>
                  <a:cubicBezTo>
                    <a:pt x="19656" y="30904"/>
                    <a:pt x="21254" y="31354"/>
                    <a:pt x="22886" y="31354"/>
                  </a:cubicBezTo>
                  <a:cubicBezTo>
                    <a:pt x="24786" y="31354"/>
                    <a:pt x="26732" y="30744"/>
                    <a:pt x="28691" y="28996"/>
                  </a:cubicBezTo>
                  <a:cubicBezTo>
                    <a:pt x="30667" y="27236"/>
                    <a:pt x="31730" y="24040"/>
                    <a:pt x="31275" y="21221"/>
                  </a:cubicBezTo>
                  <a:cubicBezTo>
                    <a:pt x="30896" y="18894"/>
                    <a:pt x="29548" y="17125"/>
                    <a:pt x="27469" y="16231"/>
                  </a:cubicBezTo>
                  <a:cubicBezTo>
                    <a:pt x="23771" y="14635"/>
                    <a:pt x="20096" y="12922"/>
                    <a:pt x="19357" y="11025"/>
                  </a:cubicBezTo>
                  <a:cubicBezTo>
                    <a:pt x="19165" y="10534"/>
                    <a:pt x="19179" y="10047"/>
                    <a:pt x="19404" y="9541"/>
                  </a:cubicBezTo>
                  <a:cubicBezTo>
                    <a:pt x="20845" y="6326"/>
                    <a:pt x="20035" y="3774"/>
                    <a:pt x="19104" y="2206"/>
                  </a:cubicBezTo>
                  <a:cubicBezTo>
                    <a:pt x="18473" y="1132"/>
                    <a:pt x="17697" y="0"/>
                    <a:pt x="16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4918023" y="2497473"/>
              <a:ext cx="43407" cy="143628"/>
            </a:xfrm>
            <a:custGeom>
              <a:rect b="b" l="l" r="r" t="t"/>
              <a:pathLst>
                <a:path extrusionOk="0" h="7038" w="2127">
                  <a:moveTo>
                    <a:pt x="1794" y="1"/>
                  </a:moveTo>
                  <a:cubicBezTo>
                    <a:pt x="1682" y="1"/>
                    <a:pt x="1577" y="69"/>
                    <a:pt x="1532" y="180"/>
                  </a:cubicBezTo>
                  <a:cubicBezTo>
                    <a:pt x="1467" y="325"/>
                    <a:pt x="1" y="3846"/>
                    <a:pt x="175" y="6762"/>
                  </a:cubicBezTo>
                  <a:cubicBezTo>
                    <a:pt x="184" y="6916"/>
                    <a:pt x="309" y="7038"/>
                    <a:pt x="460" y="7038"/>
                  </a:cubicBezTo>
                  <a:lnTo>
                    <a:pt x="478" y="7038"/>
                  </a:lnTo>
                  <a:cubicBezTo>
                    <a:pt x="638" y="7029"/>
                    <a:pt x="759" y="6888"/>
                    <a:pt x="750" y="6729"/>
                  </a:cubicBezTo>
                  <a:cubicBezTo>
                    <a:pt x="586" y="3948"/>
                    <a:pt x="2051" y="437"/>
                    <a:pt x="2065" y="404"/>
                  </a:cubicBezTo>
                  <a:cubicBezTo>
                    <a:pt x="2126" y="255"/>
                    <a:pt x="2056" y="87"/>
                    <a:pt x="1910" y="26"/>
                  </a:cubicBezTo>
                  <a:cubicBezTo>
                    <a:pt x="1872" y="9"/>
                    <a:pt x="1833" y="1"/>
                    <a:pt x="1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4958266" y="2551002"/>
              <a:ext cx="51794" cy="147424"/>
            </a:xfrm>
            <a:custGeom>
              <a:rect b="b" l="l" r="r" t="t"/>
              <a:pathLst>
                <a:path extrusionOk="0" h="7224" w="2538">
                  <a:moveTo>
                    <a:pt x="332" y="0"/>
                  </a:moveTo>
                  <a:cubicBezTo>
                    <a:pt x="173" y="0"/>
                    <a:pt x="46" y="127"/>
                    <a:pt x="42" y="286"/>
                  </a:cubicBezTo>
                  <a:cubicBezTo>
                    <a:pt x="42" y="445"/>
                    <a:pt x="0" y="4200"/>
                    <a:pt x="1966" y="7097"/>
                  </a:cubicBezTo>
                  <a:cubicBezTo>
                    <a:pt x="2023" y="7182"/>
                    <a:pt x="2111" y="7223"/>
                    <a:pt x="2205" y="7223"/>
                  </a:cubicBezTo>
                  <a:cubicBezTo>
                    <a:pt x="2261" y="7223"/>
                    <a:pt x="2317" y="7210"/>
                    <a:pt x="2369" y="7177"/>
                  </a:cubicBezTo>
                  <a:cubicBezTo>
                    <a:pt x="2500" y="7083"/>
                    <a:pt x="2537" y="6905"/>
                    <a:pt x="2448" y="6774"/>
                  </a:cubicBezTo>
                  <a:cubicBezTo>
                    <a:pt x="584" y="4027"/>
                    <a:pt x="623" y="333"/>
                    <a:pt x="623" y="296"/>
                  </a:cubicBezTo>
                  <a:cubicBezTo>
                    <a:pt x="627" y="136"/>
                    <a:pt x="496" y="0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5086181" y="2654937"/>
              <a:ext cx="65631" cy="163097"/>
            </a:xfrm>
            <a:custGeom>
              <a:rect b="b" l="l" r="r" t="t"/>
              <a:pathLst>
                <a:path extrusionOk="0" h="7992" w="3216">
                  <a:moveTo>
                    <a:pt x="2912" y="1"/>
                  </a:moveTo>
                  <a:cubicBezTo>
                    <a:pt x="2749" y="1"/>
                    <a:pt x="2640" y="128"/>
                    <a:pt x="2630" y="282"/>
                  </a:cubicBezTo>
                  <a:cubicBezTo>
                    <a:pt x="2630" y="324"/>
                    <a:pt x="2467" y="4490"/>
                    <a:pt x="102" y="7523"/>
                  </a:cubicBezTo>
                  <a:cubicBezTo>
                    <a:pt x="0" y="7650"/>
                    <a:pt x="24" y="7832"/>
                    <a:pt x="150" y="7931"/>
                  </a:cubicBezTo>
                  <a:cubicBezTo>
                    <a:pt x="206" y="7972"/>
                    <a:pt x="266" y="7992"/>
                    <a:pt x="327" y="7992"/>
                  </a:cubicBezTo>
                  <a:cubicBezTo>
                    <a:pt x="417" y="7992"/>
                    <a:pt x="501" y="7954"/>
                    <a:pt x="557" y="7879"/>
                  </a:cubicBezTo>
                  <a:cubicBezTo>
                    <a:pt x="3043" y="4692"/>
                    <a:pt x="3207" y="479"/>
                    <a:pt x="3211" y="300"/>
                  </a:cubicBezTo>
                  <a:cubicBezTo>
                    <a:pt x="3216" y="142"/>
                    <a:pt x="3094" y="6"/>
                    <a:pt x="2930" y="1"/>
                  </a:cubicBezTo>
                  <a:cubicBezTo>
                    <a:pt x="2924" y="1"/>
                    <a:pt x="2918" y="1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5035631" y="2731996"/>
              <a:ext cx="166260" cy="120425"/>
            </a:xfrm>
            <a:custGeom>
              <a:rect b="b" l="l" r="r" t="t"/>
              <a:pathLst>
                <a:path extrusionOk="0" h="5901" w="8147">
                  <a:moveTo>
                    <a:pt x="7818" y="1"/>
                  </a:moveTo>
                  <a:cubicBezTo>
                    <a:pt x="7707" y="1"/>
                    <a:pt x="7600" y="65"/>
                    <a:pt x="7551" y="175"/>
                  </a:cubicBezTo>
                  <a:cubicBezTo>
                    <a:pt x="7528" y="223"/>
                    <a:pt x="5332" y="4993"/>
                    <a:pt x="282" y="5320"/>
                  </a:cubicBezTo>
                  <a:cubicBezTo>
                    <a:pt x="122" y="5330"/>
                    <a:pt x="1" y="5470"/>
                    <a:pt x="10" y="5629"/>
                  </a:cubicBezTo>
                  <a:cubicBezTo>
                    <a:pt x="19" y="5784"/>
                    <a:pt x="150" y="5901"/>
                    <a:pt x="300" y="5901"/>
                  </a:cubicBezTo>
                  <a:lnTo>
                    <a:pt x="319" y="5901"/>
                  </a:lnTo>
                  <a:cubicBezTo>
                    <a:pt x="5725" y="5545"/>
                    <a:pt x="8056" y="461"/>
                    <a:pt x="8080" y="410"/>
                  </a:cubicBezTo>
                  <a:cubicBezTo>
                    <a:pt x="8146" y="264"/>
                    <a:pt x="8080" y="91"/>
                    <a:pt x="7935" y="26"/>
                  </a:cubicBezTo>
                  <a:cubicBezTo>
                    <a:pt x="7897" y="9"/>
                    <a:pt x="7857" y="1"/>
                    <a:pt x="7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4913431" y="2812258"/>
              <a:ext cx="185749" cy="126812"/>
            </a:xfrm>
            <a:custGeom>
              <a:rect b="b" l="l" r="r" t="t"/>
              <a:pathLst>
                <a:path extrusionOk="0" h="6214" w="9102">
                  <a:moveTo>
                    <a:pt x="335" y="1"/>
                  </a:moveTo>
                  <a:cubicBezTo>
                    <a:pt x="280" y="1"/>
                    <a:pt x="224" y="16"/>
                    <a:pt x="175" y="49"/>
                  </a:cubicBezTo>
                  <a:cubicBezTo>
                    <a:pt x="39" y="133"/>
                    <a:pt x="1" y="311"/>
                    <a:pt x="91" y="447"/>
                  </a:cubicBezTo>
                  <a:cubicBezTo>
                    <a:pt x="3503" y="5722"/>
                    <a:pt x="7150" y="6213"/>
                    <a:pt x="8394" y="6213"/>
                  </a:cubicBezTo>
                  <a:cubicBezTo>
                    <a:pt x="8652" y="6213"/>
                    <a:pt x="8807" y="6190"/>
                    <a:pt x="8835" y="6185"/>
                  </a:cubicBezTo>
                  <a:cubicBezTo>
                    <a:pt x="8994" y="6167"/>
                    <a:pt x="9101" y="6017"/>
                    <a:pt x="9083" y="5858"/>
                  </a:cubicBezTo>
                  <a:cubicBezTo>
                    <a:pt x="9062" y="5714"/>
                    <a:pt x="8937" y="5611"/>
                    <a:pt x="8798" y="5611"/>
                  </a:cubicBezTo>
                  <a:cubicBezTo>
                    <a:pt x="8784" y="5611"/>
                    <a:pt x="8769" y="5612"/>
                    <a:pt x="8755" y="5615"/>
                  </a:cubicBezTo>
                  <a:cubicBezTo>
                    <a:pt x="8748" y="5615"/>
                    <a:pt x="8644" y="5628"/>
                    <a:pt x="8460" y="5628"/>
                  </a:cubicBezTo>
                  <a:cubicBezTo>
                    <a:pt x="7430" y="5628"/>
                    <a:pt x="3877" y="5232"/>
                    <a:pt x="577" y="133"/>
                  </a:cubicBezTo>
                  <a:cubicBezTo>
                    <a:pt x="521" y="47"/>
                    <a:pt x="429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4861188" y="2788545"/>
              <a:ext cx="117915" cy="153771"/>
            </a:xfrm>
            <a:custGeom>
              <a:rect b="b" l="l" r="r" t="t"/>
              <a:pathLst>
                <a:path extrusionOk="0" h="7535" w="5778">
                  <a:moveTo>
                    <a:pt x="326" y="1"/>
                  </a:moveTo>
                  <a:cubicBezTo>
                    <a:pt x="294" y="1"/>
                    <a:pt x="262" y="6"/>
                    <a:pt x="230" y="17"/>
                  </a:cubicBezTo>
                  <a:cubicBezTo>
                    <a:pt x="80" y="68"/>
                    <a:pt x="0" y="232"/>
                    <a:pt x="52" y="386"/>
                  </a:cubicBezTo>
                  <a:cubicBezTo>
                    <a:pt x="1826" y="5485"/>
                    <a:pt x="5164" y="7418"/>
                    <a:pt x="5304" y="7498"/>
                  </a:cubicBezTo>
                  <a:cubicBezTo>
                    <a:pt x="5352" y="7520"/>
                    <a:pt x="5398" y="7535"/>
                    <a:pt x="5445" y="7535"/>
                  </a:cubicBezTo>
                  <a:cubicBezTo>
                    <a:pt x="5548" y="7535"/>
                    <a:pt x="5646" y="7479"/>
                    <a:pt x="5698" y="7386"/>
                  </a:cubicBezTo>
                  <a:cubicBezTo>
                    <a:pt x="5777" y="7245"/>
                    <a:pt x="5730" y="7071"/>
                    <a:pt x="5590" y="6992"/>
                  </a:cubicBezTo>
                  <a:cubicBezTo>
                    <a:pt x="5557" y="6973"/>
                    <a:pt x="2299" y="5077"/>
                    <a:pt x="600" y="195"/>
                  </a:cubicBezTo>
                  <a:cubicBezTo>
                    <a:pt x="559" y="76"/>
                    <a:pt x="448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4625991" y="2817911"/>
              <a:ext cx="216197" cy="82671"/>
            </a:xfrm>
            <a:custGeom>
              <a:rect b="b" l="l" r="r" t="t"/>
              <a:pathLst>
                <a:path extrusionOk="0" h="4051" w="10594">
                  <a:moveTo>
                    <a:pt x="1121" y="1"/>
                  </a:moveTo>
                  <a:cubicBezTo>
                    <a:pt x="822" y="1"/>
                    <a:pt x="535" y="23"/>
                    <a:pt x="262" y="71"/>
                  </a:cubicBezTo>
                  <a:cubicBezTo>
                    <a:pt x="104" y="99"/>
                    <a:pt x="1" y="249"/>
                    <a:pt x="29" y="408"/>
                  </a:cubicBezTo>
                  <a:cubicBezTo>
                    <a:pt x="54" y="550"/>
                    <a:pt x="175" y="647"/>
                    <a:pt x="310" y="647"/>
                  </a:cubicBezTo>
                  <a:cubicBezTo>
                    <a:pt x="327" y="647"/>
                    <a:pt x="344" y="646"/>
                    <a:pt x="361" y="643"/>
                  </a:cubicBezTo>
                  <a:cubicBezTo>
                    <a:pt x="604" y="600"/>
                    <a:pt x="860" y="580"/>
                    <a:pt x="1128" y="580"/>
                  </a:cubicBezTo>
                  <a:cubicBezTo>
                    <a:pt x="4633" y="580"/>
                    <a:pt x="10052" y="3968"/>
                    <a:pt x="10112" y="4003"/>
                  </a:cubicBezTo>
                  <a:cubicBezTo>
                    <a:pt x="10159" y="4037"/>
                    <a:pt x="10210" y="4050"/>
                    <a:pt x="10266" y="4050"/>
                  </a:cubicBezTo>
                  <a:cubicBezTo>
                    <a:pt x="10360" y="4050"/>
                    <a:pt x="10454" y="4003"/>
                    <a:pt x="10510" y="3914"/>
                  </a:cubicBezTo>
                  <a:cubicBezTo>
                    <a:pt x="10594" y="3778"/>
                    <a:pt x="10557" y="3601"/>
                    <a:pt x="10421" y="3512"/>
                  </a:cubicBezTo>
                  <a:cubicBezTo>
                    <a:pt x="10174" y="3360"/>
                    <a:pt x="4801" y="1"/>
                    <a:pt x="1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4586625" y="2870114"/>
              <a:ext cx="185361" cy="27897"/>
            </a:xfrm>
            <a:custGeom>
              <a:rect b="b" l="l" r="r" t="t"/>
              <a:pathLst>
                <a:path extrusionOk="0" h="1367" w="9083">
                  <a:moveTo>
                    <a:pt x="4058" y="1"/>
                  </a:moveTo>
                  <a:cubicBezTo>
                    <a:pt x="2772" y="1"/>
                    <a:pt x="1405" y="204"/>
                    <a:pt x="202" y="814"/>
                  </a:cubicBezTo>
                  <a:cubicBezTo>
                    <a:pt x="61" y="889"/>
                    <a:pt x="1" y="1062"/>
                    <a:pt x="76" y="1207"/>
                  </a:cubicBezTo>
                  <a:cubicBezTo>
                    <a:pt x="128" y="1304"/>
                    <a:pt x="230" y="1366"/>
                    <a:pt x="333" y="1366"/>
                  </a:cubicBezTo>
                  <a:cubicBezTo>
                    <a:pt x="380" y="1366"/>
                    <a:pt x="422" y="1356"/>
                    <a:pt x="465" y="1333"/>
                  </a:cubicBezTo>
                  <a:cubicBezTo>
                    <a:pt x="1561" y="776"/>
                    <a:pt x="2830" y="591"/>
                    <a:pt x="4037" y="591"/>
                  </a:cubicBezTo>
                  <a:cubicBezTo>
                    <a:pt x="6456" y="591"/>
                    <a:pt x="8625" y="1337"/>
                    <a:pt x="8656" y="1347"/>
                  </a:cubicBezTo>
                  <a:cubicBezTo>
                    <a:pt x="8689" y="1359"/>
                    <a:pt x="8722" y="1365"/>
                    <a:pt x="8755" y="1365"/>
                  </a:cubicBezTo>
                  <a:cubicBezTo>
                    <a:pt x="8874" y="1365"/>
                    <a:pt x="8986" y="1290"/>
                    <a:pt x="9027" y="1170"/>
                  </a:cubicBezTo>
                  <a:cubicBezTo>
                    <a:pt x="9083" y="1019"/>
                    <a:pt x="9003" y="855"/>
                    <a:pt x="8848" y="799"/>
                  </a:cubicBezTo>
                  <a:cubicBezTo>
                    <a:pt x="8713" y="753"/>
                    <a:pt x="6535" y="1"/>
                    <a:pt x="4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4672521" y="2930418"/>
              <a:ext cx="53039" cy="169239"/>
            </a:xfrm>
            <a:custGeom>
              <a:rect b="b" l="l" r="r" t="t"/>
              <a:pathLst>
                <a:path extrusionOk="0" h="8293" w="2599">
                  <a:moveTo>
                    <a:pt x="2267" y="0"/>
                  </a:moveTo>
                  <a:cubicBezTo>
                    <a:pt x="2160" y="0"/>
                    <a:pt x="2059" y="59"/>
                    <a:pt x="2009" y="162"/>
                  </a:cubicBezTo>
                  <a:cubicBezTo>
                    <a:pt x="1925" y="326"/>
                    <a:pt x="0" y="4225"/>
                    <a:pt x="599" y="8045"/>
                  </a:cubicBezTo>
                  <a:cubicBezTo>
                    <a:pt x="623" y="8190"/>
                    <a:pt x="750" y="8292"/>
                    <a:pt x="890" y="8292"/>
                  </a:cubicBezTo>
                  <a:cubicBezTo>
                    <a:pt x="903" y="8292"/>
                    <a:pt x="918" y="8288"/>
                    <a:pt x="932" y="8288"/>
                  </a:cubicBezTo>
                  <a:cubicBezTo>
                    <a:pt x="1091" y="8264"/>
                    <a:pt x="1199" y="8115"/>
                    <a:pt x="1175" y="7955"/>
                  </a:cubicBezTo>
                  <a:cubicBezTo>
                    <a:pt x="605" y="4323"/>
                    <a:pt x="2504" y="462"/>
                    <a:pt x="2524" y="419"/>
                  </a:cubicBezTo>
                  <a:cubicBezTo>
                    <a:pt x="2599" y="279"/>
                    <a:pt x="2537" y="105"/>
                    <a:pt x="2397" y="30"/>
                  </a:cubicBezTo>
                  <a:cubicBezTo>
                    <a:pt x="2355" y="10"/>
                    <a:pt x="2310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4711785" y="2991987"/>
              <a:ext cx="60202" cy="123261"/>
            </a:xfrm>
            <a:custGeom>
              <a:rect b="b" l="l" r="r" t="t"/>
              <a:pathLst>
                <a:path extrusionOk="0" h="6040" w="2950">
                  <a:moveTo>
                    <a:pt x="1088" y="0"/>
                  </a:moveTo>
                  <a:cubicBezTo>
                    <a:pt x="951" y="0"/>
                    <a:pt x="829" y="93"/>
                    <a:pt x="801" y="234"/>
                  </a:cubicBezTo>
                  <a:cubicBezTo>
                    <a:pt x="768" y="403"/>
                    <a:pt x="1" y="4372"/>
                    <a:pt x="2462" y="5988"/>
                  </a:cubicBezTo>
                  <a:cubicBezTo>
                    <a:pt x="2509" y="6020"/>
                    <a:pt x="2566" y="6039"/>
                    <a:pt x="2622" y="6039"/>
                  </a:cubicBezTo>
                  <a:cubicBezTo>
                    <a:pt x="2715" y="6039"/>
                    <a:pt x="2809" y="5992"/>
                    <a:pt x="2866" y="5908"/>
                  </a:cubicBezTo>
                  <a:cubicBezTo>
                    <a:pt x="2950" y="5772"/>
                    <a:pt x="2912" y="5590"/>
                    <a:pt x="2781" y="5506"/>
                  </a:cubicBezTo>
                  <a:cubicBezTo>
                    <a:pt x="647" y="4106"/>
                    <a:pt x="1362" y="384"/>
                    <a:pt x="1367" y="347"/>
                  </a:cubicBezTo>
                  <a:cubicBezTo>
                    <a:pt x="1399" y="187"/>
                    <a:pt x="1297" y="38"/>
                    <a:pt x="1142" y="5"/>
                  </a:cubicBezTo>
                  <a:cubicBezTo>
                    <a:pt x="1124" y="2"/>
                    <a:pt x="1106" y="0"/>
                    <a:pt x="1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4807781" y="3018129"/>
              <a:ext cx="130057" cy="78651"/>
            </a:xfrm>
            <a:custGeom>
              <a:rect b="b" l="l" r="r" t="t"/>
              <a:pathLst>
                <a:path extrusionOk="0" h="3854" w="6373">
                  <a:moveTo>
                    <a:pt x="328" y="1"/>
                  </a:moveTo>
                  <a:cubicBezTo>
                    <a:pt x="278" y="1"/>
                    <a:pt x="229" y="13"/>
                    <a:pt x="184" y="40"/>
                  </a:cubicBezTo>
                  <a:cubicBezTo>
                    <a:pt x="48" y="124"/>
                    <a:pt x="1" y="297"/>
                    <a:pt x="81" y="437"/>
                  </a:cubicBezTo>
                  <a:cubicBezTo>
                    <a:pt x="146" y="545"/>
                    <a:pt x="1677" y="3073"/>
                    <a:pt x="6007" y="3849"/>
                  </a:cubicBezTo>
                  <a:cubicBezTo>
                    <a:pt x="6020" y="3854"/>
                    <a:pt x="6040" y="3854"/>
                    <a:pt x="6059" y="3854"/>
                  </a:cubicBezTo>
                  <a:cubicBezTo>
                    <a:pt x="6195" y="3854"/>
                    <a:pt x="6316" y="3756"/>
                    <a:pt x="6344" y="3616"/>
                  </a:cubicBezTo>
                  <a:cubicBezTo>
                    <a:pt x="6372" y="3461"/>
                    <a:pt x="6264" y="3311"/>
                    <a:pt x="6110" y="3279"/>
                  </a:cubicBezTo>
                  <a:cubicBezTo>
                    <a:pt x="2060" y="2553"/>
                    <a:pt x="595" y="166"/>
                    <a:pt x="582" y="142"/>
                  </a:cubicBezTo>
                  <a:cubicBezTo>
                    <a:pt x="525" y="51"/>
                    <a:pt x="427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4898452" y="3002313"/>
              <a:ext cx="102344" cy="164525"/>
            </a:xfrm>
            <a:custGeom>
              <a:rect b="b" l="l" r="r" t="t"/>
              <a:pathLst>
                <a:path extrusionOk="0" h="8062" w="5015">
                  <a:moveTo>
                    <a:pt x="291" y="0"/>
                  </a:moveTo>
                  <a:cubicBezTo>
                    <a:pt x="131" y="0"/>
                    <a:pt x="0" y="130"/>
                    <a:pt x="0" y="290"/>
                  </a:cubicBezTo>
                  <a:cubicBezTo>
                    <a:pt x="0" y="360"/>
                    <a:pt x="24" y="2073"/>
                    <a:pt x="2636" y="3258"/>
                  </a:cubicBezTo>
                  <a:cubicBezTo>
                    <a:pt x="3409" y="3609"/>
                    <a:pt x="3914" y="4095"/>
                    <a:pt x="4133" y="4713"/>
                  </a:cubicBezTo>
                  <a:cubicBezTo>
                    <a:pt x="4485" y="5683"/>
                    <a:pt x="4096" y="6843"/>
                    <a:pt x="3708" y="7644"/>
                  </a:cubicBezTo>
                  <a:cubicBezTo>
                    <a:pt x="3638" y="7785"/>
                    <a:pt x="3699" y="7958"/>
                    <a:pt x="3839" y="8027"/>
                  </a:cubicBezTo>
                  <a:cubicBezTo>
                    <a:pt x="3881" y="8051"/>
                    <a:pt x="3923" y="8061"/>
                    <a:pt x="3965" y="8061"/>
                  </a:cubicBezTo>
                  <a:cubicBezTo>
                    <a:pt x="4073" y="8061"/>
                    <a:pt x="4176" y="7999"/>
                    <a:pt x="4228" y="7897"/>
                  </a:cubicBezTo>
                  <a:cubicBezTo>
                    <a:pt x="4864" y="6586"/>
                    <a:pt x="5014" y="5449"/>
                    <a:pt x="4682" y="4517"/>
                  </a:cubicBezTo>
                  <a:cubicBezTo>
                    <a:pt x="4401" y="3749"/>
                    <a:pt x="3796" y="3146"/>
                    <a:pt x="2875" y="2729"/>
                  </a:cubicBezTo>
                  <a:cubicBezTo>
                    <a:pt x="633" y="1713"/>
                    <a:pt x="581" y="351"/>
                    <a:pt x="581" y="290"/>
                  </a:cubicBezTo>
                  <a:cubicBezTo>
                    <a:pt x="576" y="130"/>
                    <a:pt x="449" y="5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4950246" y="3047659"/>
              <a:ext cx="134792" cy="160627"/>
            </a:xfrm>
            <a:custGeom>
              <a:rect b="b" l="l" r="r" t="t"/>
              <a:pathLst>
                <a:path extrusionOk="0" h="7871" w="6605">
                  <a:moveTo>
                    <a:pt x="5836" y="0"/>
                  </a:moveTo>
                  <a:cubicBezTo>
                    <a:pt x="5827" y="0"/>
                    <a:pt x="5818" y="1"/>
                    <a:pt x="5808" y="2"/>
                  </a:cubicBezTo>
                  <a:cubicBezTo>
                    <a:pt x="5650" y="15"/>
                    <a:pt x="5533" y="160"/>
                    <a:pt x="5551" y="319"/>
                  </a:cubicBezTo>
                  <a:cubicBezTo>
                    <a:pt x="5556" y="367"/>
                    <a:pt x="5983" y="5230"/>
                    <a:pt x="229" y="7304"/>
                  </a:cubicBezTo>
                  <a:cubicBezTo>
                    <a:pt x="79" y="7360"/>
                    <a:pt x="0" y="7524"/>
                    <a:pt x="56" y="7678"/>
                  </a:cubicBezTo>
                  <a:cubicBezTo>
                    <a:pt x="98" y="7795"/>
                    <a:pt x="210" y="7870"/>
                    <a:pt x="327" y="7870"/>
                  </a:cubicBezTo>
                  <a:cubicBezTo>
                    <a:pt x="360" y="7870"/>
                    <a:pt x="393" y="7861"/>
                    <a:pt x="426" y="7851"/>
                  </a:cubicBezTo>
                  <a:cubicBezTo>
                    <a:pt x="6605" y="5623"/>
                    <a:pt x="6132" y="315"/>
                    <a:pt x="6128" y="259"/>
                  </a:cubicBezTo>
                  <a:cubicBezTo>
                    <a:pt x="6110" y="109"/>
                    <a:pt x="5980" y="0"/>
                    <a:pt x="5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4904656" y="3196368"/>
              <a:ext cx="126220" cy="63896"/>
            </a:xfrm>
            <a:custGeom>
              <a:rect b="b" l="l" r="r" t="t"/>
              <a:pathLst>
                <a:path extrusionOk="0" h="3131" w="6185">
                  <a:moveTo>
                    <a:pt x="5864" y="1"/>
                  </a:moveTo>
                  <a:cubicBezTo>
                    <a:pt x="5792" y="1"/>
                    <a:pt x="5720" y="28"/>
                    <a:pt x="5665" y="82"/>
                  </a:cubicBezTo>
                  <a:cubicBezTo>
                    <a:pt x="5646" y="101"/>
                    <a:pt x="3863" y="1791"/>
                    <a:pt x="253" y="2559"/>
                  </a:cubicBezTo>
                  <a:cubicBezTo>
                    <a:pt x="99" y="2591"/>
                    <a:pt x="1" y="2746"/>
                    <a:pt x="33" y="2900"/>
                  </a:cubicBezTo>
                  <a:cubicBezTo>
                    <a:pt x="61" y="3036"/>
                    <a:pt x="184" y="3130"/>
                    <a:pt x="314" y="3130"/>
                  </a:cubicBezTo>
                  <a:cubicBezTo>
                    <a:pt x="338" y="3130"/>
                    <a:pt x="357" y="3130"/>
                    <a:pt x="375" y="3125"/>
                  </a:cubicBezTo>
                  <a:cubicBezTo>
                    <a:pt x="4157" y="2320"/>
                    <a:pt x="5992" y="574"/>
                    <a:pt x="6067" y="499"/>
                  </a:cubicBezTo>
                  <a:cubicBezTo>
                    <a:pt x="6184" y="387"/>
                    <a:pt x="6184" y="204"/>
                    <a:pt x="6076" y="91"/>
                  </a:cubicBezTo>
                  <a:cubicBezTo>
                    <a:pt x="6019" y="31"/>
                    <a:pt x="5941" y="1"/>
                    <a:pt x="5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4874453" y="3315732"/>
              <a:ext cx="68243" cy="107588"/>
            </a:xfrm>
            <a:custGeom>
              <a:rect b="b" l="l" r="r" t="t"/>
              <a:pathLst>
                <a:path extrusionOk="0" h="5272" w="3344">
                  <a:moveTo>
                    <a:pt x="3018" y="1"/>
                  </a:moveTo>
                  <a:cubicBezTo>
                    <a:pt x="2939" y="1"/>
                    <a:pt x="2861" y="34"/>
                    <a:pt x="2805" y="99"/>
                  </a:cubicBezTo>
                  <a:cubicBezTo>
                    <a:pt x="2688" y="231"/>
                    <a:pt x="1" y="3297"/>
                    <a:pt x="141" y="5010"/>
                  </a:cubicBezTo>
                  <a:cubicBezTo>
                    <a:pt x="156" y="5159"/>
                    <a:pt x="282" y="5272"/>
                    <a:pt x="432" y="5272"/>
                  </a:cubicBezTo>
                  <a:lnTo>
                    <a:pt x="456" y="5272"/>
                  </a:lnTo>
                  <a:cubicBezTo>
                    <a:pt x="614" y="5258"/>
                    <a:pt x="737" y="5118"/>
                    <a:pt x="722" y="4958"/>
                  </a:cubicBezTo>
                  <a:cubicBezTo>
                    <a:pt x="619" y="3746"/>
                    <a:pt x="2501" y="1316"/>
                    <a:pt x="3237" y="483"/>
                  </a:cubicBezTo>
                  <a:cubicBezTo>
                    <a:pt x="3343" y="365"/>
                    <a:pt x="3334" y="179"/>
                    <a:pt x="3213" y="76"/>
                  </a:cubicBezTo>
                  <a:cubicBezTo>
                    <a:pt x="3156" y="26"/>
                    <a:pt x="3087" y="1"/>
                    <a:pt x="3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4902268" y="3374158"/>
              <a:ext cx="29264" cy="93956"/>
            </a:xfrm>
            <a:custGeom>
              <a:rect b="b" l="l" r="r" t="t"/>
              <a:pathLst>
                <a:path extrusionOk="0" h="4604" w="1434">
                  <a:moveTo>
                    <a:pt x="1104" y="0"/>
                  </a:moveTo>
                  <a:cubicBezTo>
                    <a:pt x="987" y="0"/>
                    <a:pt x="881" y="71"/>
                    <a:pt x="834" y="185"/>
                  </a:cubicBezTo>
                  <a:cubicBezTo>
                    <a:pt x="801" y="270"/>
                    <a:pt x="1" y="2324"/>
                    <a:pt x="202" y="4347"/>
                  </a:cubicBezTo>
                  <a:cubicBezTo>
                    <a:pt x="216" y="4496"/>
                    <a:pt x="342" y="4604"/>
                    <a:pt x="487" y="4604"/>
                  </a:cubicBezTo>
                  <a:lnTo>
                    <a:pt x="520" y="4604"/>
                  </a:lnTo>
                  <a:cubicBezTo>
                    <a:pt x="679" y="4590"/>
                    <a:pt x="796" y="4446"/>
                    <a:pt x="778" y="4286"/>
                  </a:cubicBezTo>
                  <a:cubicBezTo>
                    <a:pt x="591" y="2409"/>
                    <a:pt x="1368" y="419"/>
                    <a:pt x="1372" y="395"/>
                  </a:cubicBezTo>
                  <a:cubicBezTo>
                    <a:pt x="1433" y="250"/>
                    <a:pt x="1358" y="82"/>
                    <a:pt x="1213" y="21"/>
                  </a:cubicBezTo>
                  <a:cubicBezTo>
                    <a:pt x="1177" y="7"/>
                    <a:pt x="1140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4861963" y="2372987"/>
              <a:ext cx="28285" cy="27938"/>
            </a:xfrm>
            <a:custGeom>
              <a:rect b="b" l="l" r="r" t="t"/>
              <a:pathLst>
                <a:path extrusionOk="0" h="1369" w="1386">
                  <a:moveTo>
                    <a:pt x="318" y="0"/>
                  </a:moveTo>
                  <a:cubicBezTo>
                    <a:pt x="247" y="0"/>
                    <a:pt x="176" y="26"/>
                    <a:pt x="122" y="77"/>
                  </a:cubicBezTo>
                  <a:cubicBezTo>
                    <a:pt x="5" y="185"/>
                    <a:pt x="1" y="372"/>
                    <a:pt x="107" y="489"/>
                  </a:cubicBezTo>
                  <a:lnTo>
                    <a:pt x="852" y="1276"/>
                  </a:lnTo>
                  <a:cubicBezTo>
                    <a:pt x="908" y="1336"/>
                    <a:pt x="988" y="1369"/>
                    <a:pt x="1062" y="1369"/>
                  </a:cubicBezTo>
                  <a:cubicBezTo>
                    <a:pt x="1133" y="1369"/>
                    <a:pt x="1208" y="1341"/>
                    <a:pt x="1265" y="1290"/>
                  </a:cubicBezTo>
                  <a:cubicBezTo>
                    <a:pt x="1377" y="1182"/>
                    <a:pt x="1386" y="995"/>
                    <a:pt x="1273" y="883"/>
                  </a:cubicBezTo>
                  <a:lnTo>
                    <a:pt x="529" y="92"/>
                  </a:lnTo>
                  <a:cubicBezTo>
                    <a:pt x="473" y="31"/>
                    <a:pt x="395" y="0"/>
                    <a:pt x="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4920880" y="2372987"/>
              <a:ext cx="28326" cy="27938"/>
            </a:xfrm>
            <a:custGeom>
              <a:rect b="b" l="l" r="r" t="t"/>
              <a:pathLst>
                <a:path extrusionOk="0" h="1369" w="1388">
                  <a:moveTo>
                    <a:pt x="1067" y="0"/>
                  </a:moveTo>
                  <a:cubicBezTo>
                    <a:pt x="990" y="0"/>
                    <a:pt x="912" y="31"/>
                    <a:pt x="854" y="92"/>
                  </a:cubicBezTo>
                  <a:lnTo>
                    <a:pt x="109" y="883"/>
                  </a:lnTo>
                  <a:cubicBezTo>
                    <a:pt x="1" y="995"/>
                    <a:pt x="7" y="1182"/>
                    <a:pt x="123" y="1290"/>
                  </a:cubicBezTo>
                  <a:cubicBezTo>
                    <a:pt x="180" y="1341"/>
                    <a:pt x="249" y="1369"/>
                    <a:pt x="325" y="1369"/>
                  </a:cubicBezTo>
                  <a:cubicBezTo>
                    <a:pt x="400" y="1369"/>
                    <a:pt x="478" y="1336"/>
                    <a:pt x="535" y="1276"/>
                  </a:cubicBezTo>
                  <a:lnTo>
                    <a:pt x="1279" y="489"/>
                  </a:lnTo>
                  <a:cubicBezTo>
                    <a:pt x="1387" y="372"/>
                    <a:pt x="1383" y="185"/>
                    <a:pt x="1265" y="77"/>
                  </a:cubicBezTo>
                  <a:cubicBezTo>
                    <a:pt x="1209" y="26"/>
                    <a:pt x="1138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4876473" y="2199768"/>
              <a:ext cx="46366" cy="123506"/>
            </a:xfrm>
            <a:custGeom>
              <a:rect b="b" l="l" r="r" t="t"/>
              <a:pathLst>
                <a:path extrusionOk="0" h="6052" w="2272">
                  <a:moveTo>
                    <a:pt x="832" y="1"/>
                  </a:moveTo>
                  <a:cubicBezTo>
                    <a:pt x="761" y="1"/>
                    <a:pt x="689" y="26"/>
                    <a:pt x="632" y="78"/>
                  </a:cubicBezTo>
                  <a:cubicBezTo>
                    <a:pt x="515" y="190"/>
                    <a:pt x="511" y="374"/>
                    <a:pt x="623" y="490"/>
                  </a:cubicBezTo>
                  <a:cubicBezTo>
                    <a:pt x="670" y="538"/>
                    <a:pt x="1742" y="1703"/>
                    <a:pt x="979" y="2967"/>
                  </a:cubicBezTo>
                  <a:cubicBezTo>
                    <a:pt x="1" y="4596"/>
                    <a:pt x="956" y="5883"/>
                    <a:pt x="997" y="5939"/>
                  </a:cubicBezTo>
                  <a:cubicBezTo>
                    <a:pt x="1053" y="6015"/>
                    <a:pt x="1143" y="6052"/>
                    <a:pt x="1228" y="6052"/>
                  </a:cubicBezTo>
                  <a:cubicBezTo>
                    <a:pt x="1288" y="6052"/>
                    <a:pt x="1353" y="6033"/>
                    <a:pt x="1405" y="5991"/>
                  </a:cubicBezTo>
                  <a:cubicBezTo>
                    <a:pt x="1531" y="5892"/>
                    <a:pt x="1555" y="5710"/>
                    <a:pt x="1461" y="5583"/>
                  </a:cubicBezTo>
                  <a:cubicBezTo>
                    <a:pt x="1452" y="5574"/>
                    <a:pt x="698" y="4563"/>
                    <a:pt x="1475" y="3267"/>
                  </a:cubicBezTo>
                  <a:cubicBezTo>
                    <a:pt x="2271" y="1947"/>
                    <a:pt x="1541" y="612"/>
                    <a:pt x="1040" y="88"/>
                  </a:cubicBezTo>
                  <a:cubicBezTo>
                    <a:pt x="984" y="30"/>
                    <a:pt x="908" y="1"/>
                    <a:pt x="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12"/>
          <p:cNvGrpSpPr/>
          <p:nvPr/>
        </p:nvGrpSpPr>
        <p:grpSpPr>
          <a:xfrm>
            <a:off x="2321108" y="4306900"/>
            <a:ext cx="416202" cy="533861"/>
            <a:chOff x="2495367" y="4352433"/>
            <a:chExt cx="280970" cy="360376"/>
          </a:xfrm>
        </p:grpSpPr>
        <p:sp>
          <p:nvSpPr>
            <p:cNvPr id="177" name="Google Shape;177;p12"/>
            <p:cNvSpPr/>
            <p:nvPr/>
          </p:nvSpPr>
          <p:spPr>
            <a:xfrm>
              <a:off x="2495367" y="4352433"/>
              <a:ext cx="280970" cy="360376"/>
            </a:xfrm>
            <a:custGeom>
              <a:rect b="b" l="l" r="r" t="t"/>
              <a:pathLst>
                <a:path extrusionOk="0" h="17659" w="13768">
                  <a:moveTo>
                    <a:pt x="6881" y="582"/>
                  </a:moveTo>
                  <a:cubicBezTo>
                    <a:pt x="8131" y="634"/>
                    <a:pt x="8693" y="1976"/>
                    <a:pt x="9545" y="4009"/>
                  </a:cubicBezTo>
                  <a:cubicBezTo>
                    <a:pt x="9831" y="4687"/>
                    <a:pt x="10149" y="5455"/>
                    <a:pt x="10537" y="6265"/>
                  </a:cubicBezTo>
                  <a:cubicBezTo>
                    <a:pt x="11365" y="8006"/>
                    <a:pt x="13126" y="12346"/>
                    <a:pt x="11544" y="14963"/>
                  </a:cubicBezTo>
                  <a:cubicBezTo>
                    <a:pt x="10753" y="16273"/>
                    <a:pt x="9194" y="16985"/>
                    <a:pt x="6914" y="17074"/>
                  </a:cubicBezTo>
                  <a:cubicBezTo>
                    <a:pt x="6813" y="17077"/>
                    <a:pt x="6713" y="17079"/>
                    <a:pt x="6615" y="17079"/>
                  </a:cubicBezTo>
                  <a:cubicBezTo>
                    <a:pt x="4765" y="17079"/>
                    <a:pt x="3411" y="16408"/>
                    <a:pt x="2580" y="15065"/>
                  </a:cubicBezTo>
                  <a:cubicBezTo>
                    <a:pt x="636" y="11925"/>
                    <a:pt x="2040" y="5735"/>
                    <a:pt x="3304" y="3437"/>
                  </a:cubicBezTo>
                  <a:cubicBezTo>
                    <a:pt x="4812" y="703"/>
                    <a:pt x="6540" y="582"/>
                    <a:pt x="6834" y="582"/>
                  </a:cubicBezTo>
                  <a:close/>
                  <a:moveTo>
                    <a:pt x="6856" y="0"/>
                  </a:moveTo>
                  <a:cubicBezTo>
                    <a:pt x="6478" y="0"/>
                    <a:pt x="4466" y="125"/>
                    <a:pt x="2799" y="3156"/>
                  </a:cubicBezTo>
                  <a:cubicBezTo>
                    <a:pt x="1442" y="5623"/>
                    <a:pt x="0" y="11994"/>
                    <a:pt x="2088" y="15369"/>
                  </a:cubicBezTo>
                  <a:cubicBezTo>
                    <a:pt x="3029" y="16891"/>
                    <a:pt x="4540" y="17659"/>
                    <a:pt x="6596" y="17659"/>
                  </a:cubicBezTo>
                  <a:cubicBezTo>
                    <a:pt x="6708" y="17659"/>
                    <a:pt x="6821" y="17659"/>
                    <a:pt x="6938" y="17655"/>
                  </a:cubicBezTo>
                  <a:cubicBezTo>
                    <a:pt x="9423" y="17556"/>
                    <a:pt x="11141" y="16750"/>
                    <a:pt x="12039" y="15261"/>
                  </a:cubicBezTo>
                  <a:cubicBezTo>
                    <a:pt x="13767" y="12402"/>
                    <a:pt x="11933" y="7842"/>
                    <a:pt x="11062" y="6016"/>
                  </a:cubicBezTo>
                  <a:cubicBezTo>
                    <a:pt x="10678" y="5216"/>
                    <a:pt x="10360" y="4453"/>
                    <a:pt x="10079" y="3784"/>
                  </a:cubicBezTo>
                  <a:cubicBezTo>
                    <a:pt x="9180" y="1630"/>
                    <a:pt x="8528" y="72"/>
                    <a:pt x="6910" y="1"/>
                  </a:cubicBezTo>
                  <a:cubicBezTo>
                    <a:pt x="6899" y="1"/>
                    <a:pt x="6881" y="0"/>
                    <a:pt x="6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2596608" y="4463776"/>
              <a:ext cx="59937" cy="177402"/>
            </a:xfrm>
            <a:custGeom>
              <a:rect b="b" l="l" r="r" t="t"/>
              <a:pathLst>
                <a:path extrusionOk="0" h="8693" w="2937">
                  <a:moveTo>
                    <a:pt x="304" y="1"/>
                  </a:moveTo>
                  <a:cubicBezTo>
                    <a:pt x="260" y="1"/>
                    <a:pt x="216" y="10"/>
                    <a:pt x="175" y="31"/>
                  </a:cubicBezTo>
                  <a:cubicBezTo>
                    <a:pt x="62" y="87"/>
                    <a:pt x="0" y="205"/>
                    <a:pt x="20" y="331"/>
                  </a:cubicBezTo>
                  <a:lnTo>
                    <a:pt x="1176" y="8444"/>
                  </a:lnTo>
                  <a:cubicBezTo>
                    <a:pt x="1195" y="8589"/>
                    <a:pt x="1321" y="8692"/>
                    <a:pt x="1461" y="8692"/>
                  </a:cubicBezTo>
                  <a:lnTo>
                    <a:pt x="1504" y="8692"/>
                  </a:lnTo>
                  <a:cubicBezTo>
                    <a:pt x="1663" y="8669"/>
                    <a:pt x="1770" y="8519"/>
                    <a:pt x="1747" y="8360"/>
                  </a:cubicBezTo>
                  <a:lnTo>
                    <a:pt x="717" y="1109"/>
                  </a:lnTo>
                  <a:lnTo>
                    <a:pt x="2416" y="2807"/>
                  </a:lnTo>
                  <a:cubicBezTo>
                    <a:pt x="2472" y="2866"/>
                    <a:pt x="2546" y="2895"/>
                    <a:pt x="2620" y="2895"/>
                  </a:cubicBezTo>
                  <a:cubicBezTo>
                    <a:pt x="2694" y="2895"/>
                    <a:pt x="2768" y="2866"/>
                    <a:pt x="2824" y="2807"/>
                  </a:cubicBezTo>
                  <a:cubicBezTo>
                    <a:pt x="2936" y="2695"/>
                    <a:pt x="2936" y="2513"/>
                    <a:pt x="2824" y="2401"/>
                  </a:cubicBezTo>
                  <a:lnTo>
                    <a:pt x="512" y="83"/>
                  </a:lnTo>
                  <a:cubicBezTo>
                    <a:pt x="455" y="30"/>
                    <a:pt x="380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12"/>
          <p:cNvGrpSpPr/>
          <p:nvPr/>
        </p:nvGrpSpPr>
        <p:grpSpPr>
          <a:xfrm>
            <a:off x="6517898" y="217089"/>
            <a:ext cx="416214" cy="488678"/>
            <a:chOff x="4035317" y="610983"/>
            <a:chExt cx="248012" cy="291174"/>
          </a:xfrm>
        </p:grpSpPr>
        <p:sp>
          <p:nvSpPr>
            <p:cNvPr id="180" name="Google Shape;180;p12"/>
            <p:cNvSpPr/>
            <p:nvPr/>
          </p:nvSpPr>
          <p:spPr>
            <a:xfrm>
              <a:off x="4035317" y="610983"/>
              <a:ext cx="248012" cy="291174"/>
            </a:xfrm>
            <a:custGeom>
              <a:rect b="b" l="l" r="r" t="t"/>
              <a:pathLst>
                <a:path extrusionOk="0" h="14268" w="12153">
                  <a:moveTo>
                    <a:pt x="5997" y="579"/>
                  </a:moveTo>
                  <a:cubicBezTo>
                    <a:pt x="6058" y="579"/>
                    <a:pt x="6095" y="583"/>
                    <a:pt x="6101" y="589"/>
                  </a:cubicBezTo>
                  <a:cubicBezTo>
                    <a:pt x="6123" y="593"/>
                    <a:pt x="6147" y="598"/>
                    <a:pt x="6170" y="598"/>
                  </a:cubicBezTo>
                  <a:lnTo>
                    <a:pt x="6185" y="598"/>
                  </a:lnTo>
                  <a:cubicBezTo>
                    <a:pt x="7411" y="598"/>
                    <a:pt x="8454" y="1015"/>
                    <a:pt x="9284" y="1838"/>
                  </a:cubicBezTo>
                  <a:cubicBezTo>
                    <a:pt x="11409" y="3959"/>
                    <a:pt x="11572" y="8162"/>
                    <a:pt x="11572" y="9403"/>
                  </a:cubicBezTo>
                  <a:cubicBezTo>
                    <a:pt x="11572" y="11135"/>
                    <a:pt x="11025" y="12474"/>
                    <a:pt x="10037" y="13162"/>
                  </a:cubicBezTo>
                  <a:cubicBezTo>
                    <a:pt x="9537" y="13512"/>
                    <a:pt x="8927" y="13687"/>
                    <a:pt x="8234" y="13687"/>
                  </a:cubicBezTo>
                  <a:cubicBezTo>
                    <a:pt x="7637" y="13687"/>
                    <a:pt x="6979" y="13558"/>
                    <a:pt x="6274" y="13298"/>
                  </a:cubicBezTo>
                  <a:cubicBezTo>
                    <a:pt x="6039" y="13209"/>
                    <a:pt x="5814" y="13129"/>
                    <a:pt x="5595" y="13050"/>
                  </a:cubicBezTo>
                  <a:cubicBezTo>
                    <a:pt x="2346" y="11880"/>
                    <a:pt x="713" y="11295"/>
                    <a:pt x="2342" y="5850"/>
                  </a:cubicBezTo>
                  <a:cubicBezTo>
                    <a:pt x="3816" y="907"/>
                    <a:pt x="5562" y="579"/>
                    <a:pt x="5997" y="579"/>
                  </a:cubicBezTo>
                  <a:close/>
                  <a:moveTo>
                    <a:pt x="5994" y="0"/>
                  </a:moveTo>
                  <a:cubicBezTo>
                    <a:pt x="5298" y="0"/>
                    <a:pt x="3335" y="496"/>
                    <a:pt x="1784" y="5686"/>
                  </a:cubicBezTo>
                  <a:cubicBezTo>
                    <a:pt x="0" y="11655"/>
                    <a:pt x="2033" y="12386"/>
                    <a:pt x="5399" y="13598"/>
                  </a:cubicBezTo>
                  <a:cubicBezTo>
                    <a:pt x="5618" y="13678"/>
                    <a:pt x="5842" y="13756"/>
                    <a:pt x="6073" y="13841"/>
                  </a:cubicBezTo>
                  <a:cubicBezTo>
                    <a:pt x="6845" y="14127"/>
                    <a:pt x="7575" y="14267"/>
                    <a:pt x="8240" y="14267"/>
                  </a:cubicBezTo>
                  <a:cubicBezTo>
                    <a:pt x="9050" y="14267"/>
                    <a:pt x="9766" y="14056"/>
                    <a:pt x="10370" y="13639"/>
                  </a:cubicBezTo>
                  <a:cubicBezTo>
                    <a:pt x="11516" y="12839"/>
                    <a:pt x="12153" y="11332"/>
                    <a:pt x="12153" y="9403"/>
                  </a:cubicBezTo>
                  <a:cubicBezTo>
                    <a:pt x="12153" y="7746"/>
                    <a:pt x="11915" y="3645"/>
                    <a:pt x="9690" y="1432"/>
                  </a:cubicBezTo>
                  <a:cubicBezTo>
                    <a:pt x="8754" y="495"/>
                    <a:pt x="7584" y="22"/>
                    <a:pt x="6203" y="17"/>
                  </a:cubicBezTo>
                  <a:cubicBezTo>
                    <a:pt x="6159" y="9"/>
                    <a:pt x="6088" y="0"/>
                    <a:pt x="5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4137640" y="674389"/>
              <a:ext cx="83528" cy="169872"/>
            </a:xfrm>
            <a:custGeom>
              <a:rect b="b" l="l" r="r" t="t"/>
              <a:pathLst>
                <a:path extrusionOk="0" h="8324" w="4093">
                  <a:moveTo>
                    <a:pt x="581" y="829"/>
                  </a:moveTo>
                  <a:lnTo>
                    <a:pt x="2584" y="2144"/>
                  </a:lnTo>
                  <a:lnTo>
                    <a:pt x="581" y="3984"/>
                  </a:lnTo>
                  <a:lnTo>
                    <a:pt x="581" y="829"/>
                  </a:lnTo>
                  <a:close/>
                  <a:moveTo>
                    <a:pt x="287" y="1"/>
                  </a:moveTo>
                  <a:cubicBezTo>
                    <a:pt x="240" y="1"/>
                    <a:pt x="193" y="11"/>
                    <a:pt x="150" y="32"/>
                  </a:cubicBezTo>
                  <a:cubicBezTo>
                    <a:pt x="57" y="84"/>
                    <a:pt x="0" y="183"/>
                    <a:pt x="0" y="291"/>
                  </a:cubicBezTo>
                  <a:lnTo>
                    <a:pt x="0" y="7321"/>
                  </a:lnTo>
                  <a:cubicBezTo>
                    <a:pt x="0" y="7486"/>
                    <a:pt x="126" y="7611"/>
                    <a:pt x="290" y="7611"/>
                  </a:cubicBezTo>
                  <a:cubicBezTo>
                    <a:pt x="450" y="7611"/>
                    <a:pt x="581" y="7486"/>
                    <a:pt x="581" y="7321"/>
                  </a:cubicBezTo>
                  <a:lnTo>
                    <a:pt x="581" y="4442"/>
                  </a:lnTo>
                  <a:lnTo>
                    <a:pt x="3539" y="8216"/>
                  </a:lnTo>
                  <a:cubicBezTo>
                    <a:pt x="3596" y="8285"/>
                    <a:pt x="3680" y="8324"/>
                    <a:pt x="3764" y="8324"/>
                  </a:cubicBezTo>
                  <a:cubicBezTo>
                    <a:pt x="3829" y="8324"/>
                    <a:pt x="3890" y="8305"/>
                    <a:pt x="3946" y="8262"/>
                  </a:cubicBezTo>
                  <a:cubicBezTo>
                    <a:pt x="4073" y="8164"/>
                    <a:pt x="4092" y="7981"/>
                    <a:pt x="3993" y="7855"/>
                  </a:cubicBezTo>
                  <a:lnTo>
                    <a:pt x="1156" y="4241"/>
                  </a:lnTo>
                  <a:lnTo>
                    <a:pt x="3249" y="2322"/>
                  </a:lnTo>
                  <a:cubicBezTo>
                    <a:pt x="3315" y="2261"/>
                    <a:pt x="3352" y="2173"/>
                    <a:pt x="3343" y="2083"/>
                  </a:cubicBezTo>
                  <a:cubicBezTo>
                    <a:pt x="3338" y="1994"/>
                    <a:pt x="3287" y="1914"/>
                    <a:pt x="3216" y="1864"/>
                  </a:cubicBezTo>
                  <a:lnTo>
                    <a:pt x="450" y="47"/>
                  </a:lnTo>
                  <a:cubicBezTo>
                    <a:pt x="401" y="16"/>
                    <a:pt x="344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2"/>
          <p:cNvSpPr/>
          <p:nvPr/>
        </p:nvSpPr>
        <p:spPr>
          <a:xfrm>
            <a:off x="7286040" y="4235867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Important countries</a:t>
            </a:r>
            <a:endParaRPr/>
          </a:p>
        </p:txBody>
      </p:sp>
      <p:sp>
        <p:nvSpPr>
          <p:cNvPr id="373" name="Google Shape;373;p21"/>
          <p:cNvSpPr txBox="1"/>
          <p:nvPr>
            <p:ph idx="1" type="body"/>
          </p:nvPr>
        </p:nvSpPr>
        <p:spPr>
          <a:xfrm>
            <a:off x="720000" y="1152475"/>
            <a:ext cx="467014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SELECT customers.country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AS country,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COUNT(DISTINCT customers.customer_id)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AS number_of_customers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FROM customers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GROUP BY customers.country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HAVING COUNT(DISTINCT customers.customer_id)&gt;5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ORDER BY number_of_customers DESC;</a:t>
            </a:r>
            <a:endParaRPr b="1" sz="1400"/>
          </a:p>
        </p:txBody>
      </p:sp>
      <p:pic>
        <p:nvPicPr>
          <p:cNvPr id="374" name="Google Shape;3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398" y="2141537"/>
            <a:ext cx="25050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Total revenue by month</a:t>
            </a:r>
            <a:endParaRPr/>
          </a:p>
        </p:txBody>
      </p:sp>
      <p:sp>
        <p:nvSpPr>
          <p:cNvPr id="380" name="Google Shape;380;p22"/>
          <p:cNvSpPr txBox="1"/>
          <p:nvPr>
            <p:ph idx="1" type="body"/>
          </p:nvPr>
        </p:nvSpPr>
        <p:spPr>
          <a:xfrm>
            <a:off x="720000" y="116592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SELECT EXTRACT(year FROM orders.order_date)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year,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EXTRACT(month FROM orders.order_date)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month,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COUNT(DISTINCT order_details.order_id)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order_count,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ROUND(SUM(order_details.unit_price*order_details.quantity*(1-order_details.discount)))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revenue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FROM orders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JOIN order_details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ON orders.order_id = order_details.order_id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WHERE EXTRACT(year FROM orders.order_date) = 1997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GROUP BY year, month;</a:t>
            </a:r>
            <a:endParaRPr b="1"/>
          </a:p>
        </p:txBody>
      </p:sp>
      <p:pic>
        <p:nvPicPr>
          <p:cNvPr id="381" name="Google Shape;3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79641">
            <a:off x="6268995" y="1360959"/>
            <a:ext cx="1215957" cy="106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2649" y="2814978"/>
            <a:ext cx="2468049" cy="2096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1800"/>
              <a:t>Get order numbers for each customer from the US with less than 5 orders</a:t>
            </a:r>
            <a:endParaRPr/>
          </a:p>
        </p:txBody>
      </p:sp>
      <p:sp>
        <p:nvSpPr>
          <p:cNvPr id="388" name="Google Shape;388;p23"/>
          <p:cNvSpPr txBox="1"/>
          <p:nvPr>
            <p:ph idx="1" type="body"/>
          </p:nvPr>
        </p:nvSpPr>
        <p:spPr>
          <a:xfrm>
            <a:off x="720000" y="1152475"/>
            <a:ext cx="363032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SELECT customers.company_name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company_name,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COUNT(orders.order_id)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orders,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STRING_AGG(orders.order_id::TEXT, ',')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order_ids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FROM customers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JOIN orders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ON customers.customer_id = orders.customer_id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WHERE customers.country = 'USA'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GROUP by customers.company_name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HAVING COUNT(orders.customer_id)&lt;5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ORDER BY orders, company_name;</a:t>
            </a:r>
            <a:endParaRPr b="1"/>
          </a:p>
        </p:txBody>
      </p:sp>
      <p:pic>
        <p:nvPicPr>
          <p:cNvPr id="389" name="Google Shape;3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190" y="2089396"/>
            <a:ext cx="4459490" cy="118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4"/>
          <p:cNvGrpSpPr/>
          <p:nvPr/>
        </p:nvGrpSpPr>
        <p:grpSpPr>
          <a:xfrm>
            <a:off x="595650" y="2080950"/>
            <a:ext cx="7952700" cy="981600"/>
            <a:chOff x="595650" y="2080950"/>
            <a:chExt cx="7952700" cy="981600"/>
          </a:xfrm>
        </p:grpSpPr>
        <p:sp>
          <p:nvSpPr>
            <p:cNvPr id="395" name="Google Shape;395;p24"/>
            <p:cNvSpPr/>
            <p:nvPr/>
          </p:nvSpPr>
          <p:spPr>
            <a:xfrm>
              <a:off x="5956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71887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ext, clothes, cluttered&#10;&#10;Description automatically generated" id="397" name="Google Shape;3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282" y="1245534"/>
            <a:ext cx="4715435" cy="2652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24"/>
          <p:cNvGrpSpPr/>
          <p:nvPr/>
        </p:nvGrpSpPr>
        <p:grpSpPr>
          <a:xfrm rot="2700000">
            <a:off x="6993911" y="3551687"/>
            <a:ext cx="907341" cy="1393172"/>
            <a:chOff x="2682973" y="3523766"/>
            <a:chExt cx="521616" cy="800912"/>
          </a:xfrm>
        </p:grpSpPr>
        <p:sp>
          <p:nvSpPr>
            <p:cNvPr id="399" name="Google Shape;399;p24"/>
            <p:cNvSpPr/>
            <p:nvPr/>
          </p:nvSpPr>
          <p:spPr>
            <a:xfrm>
              <a:off x="2895721" y="4314230"/>
              <a:ext cx="2041" cy="4510"/>
            </a:xfrm>
            <a:custGeom>
              <a:rect b="b" l="l" r="r" t="t"/>
              <a:pathLst>
                <a:path extrusionOk="0" h="221" w="100">
                  <a:moveTo>
                    <a:pt x="0" y="0"/>
                  </a:moveTo>
                  <a:cubicBezTo>
                    <a:pt x="61" y="146"/>
                    <a:pt x="99" y="220"/>
                    <a:pt x="99" y="220"/>
                  </a:cubicBezTo>
                  <a:cubicBezTo>
                    <a:pt x="67" y="151"/>
                    <a:pt x="33" y="7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2890476" y="4309577"/>
              <a:ext cx="12632" cy="13836"/>
            </a:xfrm>
            <a:custGeom>
              <a:rect b="b" l="l" r="r" t="t"/>
              <a:pathLst>
                <a:path extrusionOk="0" h="678" w="619">
                  <a:moveTo>
                    <a:pt x="254" y="1"/>
                  </a:moveTo>
                  <a:cubicBezTo>
                    <a:pt x="224" y="1"/>
                    <a:pt x="193" y="6"/>
                    <a:pt x="164" y="18"/>
                  </a:cubicBezTo>
                  <a:cubicBezTo>
                    <a:pt x="52" y="70"/>
                    <a:pt x="0" y="206"/>
                    <a:pt x="47" y="323"/>
                  </a:cubicBezTo>
                  <a:cubicBezTo>
                    <a:pt x="113" y="468"/>
                    <a:pt x="150" y="547"/>
                    <a:pt x="150" y="547"/>
                  </a:cubicBezTo>
                  <a:cubicBezTo>
                    <a:pt x="188" y="632"/>
                    <a:pt x="272" y="678"/>
                    <a:pt x="356" y="678"/>
                  </a:cubicBezTo>
                  <a:cubicBezTo>
                    <a:pt x="389" y="678"/>
                    <a:pt x="421" y="673"/>
                    <a:pt x="454" y="660"/>
                  </a:cubicBezTo>
                  <a:cubicBezTo>
                    <a:pt x="566" y="608"/>
                    <a:pt x="618" y="468"/>
                    <a:pt x="566" y="355"/>
                  </a:cubicBezTo>
                  <a:lnTo>
                    <a:pt x="469" y="139"/>
                  </a:lnTo>
                  <a:lnTo>
                    <a:pt x="469" y="135"/>
                  </a:lnTo>
                  <a:cubicBezTo>
                    <a:pt x="430" y="51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2689769" y="3528500"/>
              <a:ext cx="509963" cy="785750"/>
            </a:xfrm>
            <a:custGeom>
              <a:rect b="b" l="l" r="r" t="t"/>
              <a:pathLst>
                <a:path extrusionOk="0" h="38503" w="24989">
                  <a:moveTo>
                    <a:pt x="23289" y="0"/>
                  </a:moveTo>
                  <a:cubicBezTo>
                    <a:pt x="18996" y="2649"/>
                    <a:pt x="0" y="16216"/>
                    <a:pt x="10092" y="38502"/>
                  </a:cubicBezTo>
                  <a:cubicBezTo>
                    <a:pt x="9063" y="36106"/>
                    <a:pt x="510" y="14315"/>
                    <a:pt x="24989" y="2027"/>
                  </a:cubicBezTo>
                  <a:lnTo>
                    <a:pt x="2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2706564" y="3523766"/>
              <a:ext cx="498025" cy="795178"/>
            </a:xfrm>
            <a:custGeom>
              <a:rect b="b" l="l" r="r" t="t"/>
              <a:pathLst>
                <a:path extrusionOk="0" h="38965" w="24404">
                  <a:moveTo>
                    <a:pt x="22419" y="531"/>
                  </a:moveTo>
                  <a:lnTo>
                    <a:pt x="23801" y="2184"/>
                  </a:lnTo>
                  <a:cubicBezTo>
                    <a:pt x="7795" y="10344"/>
                    <a:pt x="6011" y="22575"/>
                    <a:pt x="6971" y="30683"/>
                  </a:cubicBezTo>
                  <a:lnTo>
                    <a:pt x="6971" y="30683"/>
                  </a:lnTo>
                  <a:cubicBezTo>
                    <a:pt x="3952" y="13343"/>
                    <a:pt x="18651" y="2895"/>
                    <a:pt x="22419" y="531"/>
                  </a:cubicBezTo>
                  <a:close/>
                  <a:moveTo>
                    <a:pt x="22465" y="1"/>
                  </a:moveTo>
                  <a:cubicBezTo>
                    <a:pt x="22424" y="1"/>
                    <a:pt x="22382" y="12"/>
                    <a:pt x="22345" y="36"/>
                  </a:cubicBezTo>
                  <a:cubicBezTo>
                    <a:pt x="20575" y="1131"/>
                    <a:pt x="14466" y="5226"/>
                    <a:pt x="10276" y="12001"/>
                  </a:cubicBezTo>
                  <a:cubicBezTo>
                    <a:pt x="5160" y="20281"/>
                    <a:pt x="4747" y="29307"/>
                    <a:pt x="9064" y="38833"/>
                  </a:cubicBezTo>
                  <a:cubicBezTo>
                    <a:pt x="9101" y="38917"/>
                    <a:pt x="9185" y="38965"/>
                    <a:pt x="9269" y="38965"/>
                  </a:cubicBezTo>
                  <a:cubicBezTo>
                    <a:pt x="9302" y="38965"/>
                    <a:pt x="9336" y="38959"/>
                    <a:pt x="9364" y="38945"/>
                  </a:cubicBezTo>
                  <a:cubicBezTo>
                    <a:pt x="9481" y="38894"/>
                    <a:pt x="9532" y="38762"/>
                    <a:pt x="9481" y="38645"/>
                  </a:cubicBezTo>
                  <a:cubicBezTo>
                    <a:pt x="8441" y="36225"/>
                    <a:pt x="1" y="14650"/>
                    <a:pt x="24268" y="2465"/>
                  </a:cubicBezTo>
                  <a:cubicBezTo>
                    <a:pt x="24329" y="2432"/>
                    <a:pt x="24376" y="2376"/>
                    <a:pt x="24390" y="2305"/>
                  </a:cubicBezTo>
                  <a:cubicBezTo>
                    <a:pt x="24404" y="2235"/>
                    <a:pt x="24385" y="2165"/>
                    <a:pt x="24339" y="2114"/>
                  </a:cubicBezTo>
                  <a:lnTo>
                    <a:pt x="22643" y="82"/>
                  </a:lnTo>
                  <a:cubicBezTo>
                    <a:pt x="22598" y="30"/>
                    <a:pt x="22532" y="1"/>
                    <a:pt x="2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2682973" y="3767574"/>
              <a:ext cx="325500" cy="557104"/>
            </a:xfrm>
            <a:custGeom>
              <a:rect b="b" l="l" r="r" t="t"/>
              <a:pathLst>
                <a:path extrusionOk="0" h="27299" w="15950">
                  <a:moveTo>
                    <a:pt x="11415" y="0"/>
                  </a:moveTo>
                  <a:cubicBezTo>
                    <a:pt x="11403" y="0"/>
                    <a:pt x="11392" y="1"/>
                    <a:pt x="11380" y="2"/>
                  </a:cubicBezTo>
                  <a:cubicBezTo>
                    <a:pt x="6845" y="521"/>
                    <a:pt x="3732" y="2090"/>
                    <a:pt x="2131" y="4660"/>
                  </a:cubicBezTo>
                  <a:cubicBezTo>
                    <a:pt x="1" y="8077"/>
                    <a:pt x="1353" y="11976"/>
                    <a:pt x="1409" y="12140"/>
                  </a:cubicBezTo>
                  <a:cubicBezTo>
                    <a:pt x="1442" y="12238"/>
                    <a:pt x="1526" y="12309"/>
                    <a:pt x="1630" y="12328"/>
                  </a:cubicBezTo>
                  <a:cubicBezTo>
                    <a:pt x="1650" y="12332"/>
                    <a:pt x="1670" y="12334"/>
                    <a:pt x="1689" y="12334"/>
                  </a:cubicBezTo>
                  <a:cubicBezTo>
                    <a:pt x="1771" y="12334"/>
                    <a:pt x="1848" y="12298"/>
                    <a:pt x="1902" y="12234"/>
                  </a:cubicBezTo>
                  <a:cubicBezTo>
                    <a:pt x="1925" y="12210"/>
                    <a:pt x="3352" y="10581"/>
                    <a:pt x="5211" y="9205"/>
                  </a:cubicBezTo>
                  <a:lnTo>
                    <a:pt x="5211" y="9205"/>
                  </a:lnTo>
                  <a:cubicBezTo>
                    <a:pt x="3414" y="10881"/>
                    <a:pt x="2332" y="12730"/>
                    <a:pt x="1981" y="14733"/>
                  </a:cubicBezTo>
                  <a:cubicBezTo>
                    <a:pt x="1302" y="18628"/>
                    <a:pt x="3652" y="21629"/>
                    <a:pt x="3755" y="21755"/>
                  </a:cubicBezTo>
                  <a:cubicBezTo>
                    <a:pt x="3812" y="21825"/>
                    <a:pt x="3894" y="21862"/>
                    <a:pt x="3981" y="21862"/>
                  </a:cubicBezTo>
                  <a:cubicBezTo>
                    <a:pt x="4017" y="21862"/>
                    <a:pt x="4053" y="21856"/>
                    <a:pt x="4088" y="21844"/>
                  </a:cubicBezTo>
                  <a:cubicBezTo>
                    <a:pt x="4205" y="21798"/>
                    <a:pt x="4279" y="21681"/>
                    <a:pt x="4270" y="21554"/>
                  </a:cubicBezTo>
                  <a:cubicBezTo>
                    <a:pt x="4270" y="21541"/>
                    <a:pt x="4209" y="20393"/>
                    <a:pt x="5015" y="18460"/>
                  </a:cubicBezTo>
                  <a:lnTo>
                    <a:pt x="5015" y="18460"/>
                  </a:lnTo>
                  <a:cubicBezTo>
                    <a:pt x="4724" y="20646"/>
                    <a:pt x="5043" y="22518"/>
                    <a:pt x="5964" y="24040"/>
                  </a:cubicBezTo>
                  <a:cubicBezTo>
                    <a:pt x="7556" y="26666"/>
                    <a:pt x="10346" y="27270"/>
                    <a:pt x="10464" y="27293"/>
                  </a:cubicBezTo>
                  <a:cubicBezTo>
                    <a:pt x="10486" y="27298"/>
                    <a:pt x="10505" y="27298"/>
                    <a:pt x="10524" y="27298"/>
                  </a:cubicBezTo>
                  <a:cubicBezTo>
                    <a:pt x="10580" y="27298"/>
                    <a:pt x="10637" y="27284"/>
                    <a:pt x="10683" y="27251"/>
                  </a:cubicBezTo>
                  <a:cubicBezTo>
                    <a:pt x="10721" y="27228"/>
                    <a:pt x="14526" y="24704"/>
                    <a:pt x="13772" y="20586"/>
                  </a:cubicBezTo>
                  <a:cubicBezTo>
                    <a:pt x="13627" y="19799"/>
                    <a:pt x="13342" y="19097"/>
                    <a:pt x="12972" y="18484"/>
                  </a:cubicBezTo>
                  <a:lnTo>
                    <a:pt x="12972" y="18484"/>
                  </a:lnTo>
                  <a:cubicBezTo>
                    <a:pt x="13413" y="18961"/>
                    <a:pt x="13843" y="19504"/>
                    <a:pt x="14241" y="20122"/>
                  </a:cubicBezTo>
                  <a:cubicBezTo>
                    <a:pt x="14293" y="20202"/>
                    <a:pt x="14385" y="20252"/>
                    <a:pt x="14482" y="20252"/>
                  </a:cubicBezTo>
                  <a:cubicBezTo>
                    <a:pt x="14496" y="20252"/>
                    <a:pt x="14511" y="20251"/>
                    <a:pt x="14526" y="20249"/>
                  </a:cubicBezTo>
                  <a:cubicBezTo>
                    <a:pt x="14639" y="20234"/>
                    <a:pt x="14733" y="20150"/>
                    <a:pt x="14765" y="20037"/>
                  </a:cubicBezTo>
                  <a:cubicBezTo>
                    <a:pt x="15950" y="15721"/>
                    <a:pt x="15219" y="14027"/>
                    <a:pt x="12565" y="11415"/>
                  </a:cubicBezTo>
                  <a:cubicBezTo>
                    <a:pt x="10047" y="8938"/>
                    <a:pt x="10285" y="5581"/>
                    <a:pt x="10285" y="5549"/>
                  </a:cubicBezTo>
                  <a:cubicBezTo>
                    <a:pt x="10300" y="5390"/>
                    <a:pt x="10183" y="5250"/>
                    <a:pt x="10019" y="5235"/>
                  </a:cubicBezTo>
                  <a:cubicBezTo>
                    <a:pt x="10011" y="5235"/>
                    <a:pt x="10003" y="5234"/>
                    <a:pt x="9995" y="5234"/>
                  </a:cubicBezTo>
                  <a:cubicBezTo>
                    <a:pt x="9850" y="5234"/>
                    <a:pt x="9723" y="5351"/>
                    <a:pt x="9710" y="5503"/>
                  </a:cubicBezTo>
                  <a:cubicBezTo>
                    <a:pt x="9695" y="5652"/>
                    <a:pt x="9438" y="9154"/>
                    <a:pt x="12158" y="11827"/>
                  </a:cubicBezTo>
                  <a:cubicBezTo>
                    <a:pt x="14582" y="14214"/>
                    <a:pt x="15261" y="15632"/>
                    <a:pt x="14362" y="19274"/>
                  </a:cubicBezTo>
                  <a:cubicBezTo>
                    <a:pt x="11802" y="15707"/>
                    <a:pt x="8380" y="14752"/>
                    <a:pt x="8226" y="14715"/>
                  </a:cubicBezTo>
                  <a:cubicBezTo>
                    <a:pt x="8200" y="14708"/>
                    <a:pt x="8174" y="14704"/>
                    <a:pt x="8149" y="14704"/>
                  </a:cubicBezTo>
                  <a:cubicBezTo>
                    <a:pt x="8028" y="14704"/>
                    <a:pt x="7913" y="14783"/>
                    <a:pt x="7874" y="14906"/>
                  </a:cubicBezTo>
                  <a:cubicBezTo>
                    <a:pt x="7828" y="15052"/>
                    <a:pt x="7908" y="15211"/>
                    <a:pt x="8053" y="15267"/>
                  </a:cubicBezTo>
                  <a:cubicBezTo>
                    <a:pt x="8099" y="15282"/>
                    <a:pt x="12514" y="16929"/>
                    <a:pt x="13202" y="20692"/>
                  </a:cubicBezTo>
                  <a:cubicBezTo>
                    <a:pt x="13819" y="24063"/>
                    <a:pt x="11034" y="26282"/>
                    <a:pt x="10468" y="26698"/>
                  </a:cubicBezTo>
                  <a:cubicBezTo>
                    <a:pt x="9934" y="26554"/>
                    <a:pt x="7744" y="25856"/>
                    <a:pt x="6461" y="23740"/>
                  </a:cubicBezTo>
                  <a:cubicBezTo>
                    <a:pt x="5333" y="21878"/>
                    <a:pt x="5188" y="19419"/>
                    <a:pt x="6030" y="16442"/>
                  </a:cubicBezTo>
                  <a:cubicBezTo>
                    <a:pt x="6072" y="16302"/>
                    <a:pt x="6002" y="16157"/>
                    <a:pt x="5866" y="16096"/>
                  </a:cubicBezTo>
                  <a:cubicBezTo>
                    <a:pt x="5831" y="16081"/>
                    <a:pt x="5793" y="16074"/>
                    <a:pt x="5756" y="16074"/>
                  </a:cubicBezTo>
                  <a:cubicBezTo>
                    <a:pt x="5657" y="16074"/>
                    <a:pt x="5560" y="16126"/>
                    <a:pt x="5506" y="16217"/>
                  </a:cubicBezTo>
                  <a:cubicBezTo>
                    <a:pt x="4298" y="18240"/>
                    <a:pt x="3891" y="19799"/>
                    <a:pt x="3755" y="20707"/>
                  </a:cubicBezTo>
                  <a:cubicBezTo>
                    <a:pt x="3123" y="19635"/>
                    <a:pt x="2098" y="17416"/>
                    <a:pt x="2552" y="14828"/>
                  </a:cubicBezTo>
                  <a:cubicBezTo>
                    <a:pt x="3039" y="12065"/>
                    <a:pt x="5037" y="9589"/>
                    <a:pt x="8498" y="7469"/>
                  </a:cubicBezTo>
                  <a:cubicBezTo>
                    <a:pt x="8619" y="7394"/>
                    <a:pt x="8671" y="7239"/>
                    <a:pt x="8614" y="7108"/>
                  </a:cubicBezTo>
                  <a:cubicBezTo>
                    <a:pt x="8566" y="6999"/>
                    <a:pt x="8462" y="6932"/>
                    <a:pt x="8350" y="6932"/>
                  </a:cubicBezTo>
                  <a:cubicBezTo>
                    <a:pt x="8323" y="6932"/>
                    <a:pt x="8295" y="6936"/>
                    <a:pt x="8267" y="6944"/>
                  </a:cubicBezTo>
                  <a:cubicBezTo>
                    <a:pt x="5553" y="7698"/>
                    <a:pt x="2786" y="10436"/>
                    <a:pt x="1817" y="11466"/>
                  </a:cubicBezTo>
                  <a:cubicBezTo>
                    <a:pt x="1541" y="10343"/>
                    <a:pt x="1063" y="7469"/>
                    <a:pt x="2627" y="4959"/>
                  </a:cubicBezTo>
                  <a:cubicBezTo>
                    <a:pt x="4129" y="2554"/>
                    <a:pt x="7098" y="1078"/>
                    <a:pt x="11447" y="577"/>
                  </a:cubicBezTo>
                  <a:cubicBezTo>
                    <a:pt x="11605" y="559"/>
                    <a:pt x="11717" y="413"/>
                    <a:pt x="11699" y="255"/>
                  </a:cubicBezTo>
                  <a:cubicBezTo>
                    <a:pt x="11682" y="107"/>
                    <a:pt x="11556" y="0"/>
                    <a:pt x="1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2899068" y="3702046"/>
              <a:ext cx="158321" cy="388947"/>
            </a:xfrm>
            <a:custGeom>
              <a:rect b="b" l="l" r="r" t="t"/>
              <a:pathLst>
                <a:path extrusionOk="0" h="19059" w="7758">
                  <a:moveTo>
                    <a:pt x="5092" y="0"/>
                  </a:moveTo>
                  <a:cubicBezTo>
                    <a:pt x="4981" y="0"/>
                    <a:pt x="4875" y="67"/>
                    <a:pt x="4827" y="175"/>
                  </a:cubicBezTo>
                  <a:cubicBezTo>
                    <a:pt x="4738" y="376"/>
                    <a:pt x="2729" y="5147"/>
                    <a:pt x="4986" y="9626"/>
                  </a:cubicBezTo>
                  <a:cubicBezTo>
                    <a:pt x="6489" y="12608"/>
                    <a:pt x="6184" y="15842"/>
                    <a:pt x="5862" y="17519"/>
                  </a:cubicBezTo>
                  <a:cubicBezTo>
                    <a:pt x="5370" y="16330"/>
                    <a:pt x="4041" y="14457"/>
                    <a:pt x="464" y="12618"/>
                  </a:cubicBezTo>
                  <a:cubicBezTo>
                    <a:pt x="422" y="12595"/>
                    <a:pt x="376" y="12584"/>
                    <a:pt x="331" y="12584"/>
                  </a:cubicBezTo>
                  <a:cubicBezTo>
                    <a:pt x="228" y="12584"/>
                    <a:pt x="127" y="12641"/>
                    <a:pt x="76" y="12739"/>
                  </a:cubicBezTo>
                  <a:cubicBezTo>
                    <a:pt x="0" y="12884"/>
                    <a:pt x="57" y="13057"/>
                    <a:pt x="202" y="13132"/>
                  </a:cubicBezTo>
                  <a:cubicBezTo>
                    <a:pt x="5618" y="15922"/>
                    <a:pt x="5566" y="18726"/>
                    <a:pt x="5566" y="18750"/>
                  </a:cubicBezTo>
                  <a:cubicBezTo>
                    <a:pt x="5557" y="18895"/>
                    <a:pt x="5661" y="19026"/>
                    <a:pt x="5801" y="19054"/>
                  </a:cubicBezTo>
                  <a:cubicBezTo>
                    <a:pt x="5819" y="19054"/>
                    <a:pt x="5838" y="19059"/>
                    <a:pt x="5857" y="19059"/>
                  </a:cubicBezTo>
                  <a:cubicBezTo>
                    <a:pt x="5979" y="19059"/>
                    <a:pt x="6091" y="18979"/>
                    <a:pt x="6132" y="18858"/>
                  </a:cubicBezTo>
                  <a:cubicBezTo>
                    <a:pt x="6199" y="18657"/>
                    <a:pt x="7757" y="13830"/>
                    <a:pt x="5506" y="9364"/>
                  </a:cubicBezTo>
                  <a:cubicBezTo>
                    <a:pt x="3371" y="5132"/>
                    <a:pt x="5337" y="450"/>
                    <a:pt x="5361" y="404"/>
                  </a:cubicBezTo>
                  <a:cubicBezTo>
                    <a:pt x="5421" y="259"/>
                    <a:pt x="5356" y="85"/>
                    <a:pt x="5206" y="25"/>
                  </a:cubicBezTo>
                  <a:cubicBezTo>
                    <a:pt x="5168" y="8"/>
                    <a:pt x="5130" y="0"/>
                    <a:pt x="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3022309" y="3615171"/>
              <a:ext cx="97548" cy="230584"/>
            </a:xfrm>
            <a:custGeom>
              <a:rect b="b" l="l" r="r" t="t"/>
              <a:pathLst>
                <a:path extrusionOk="0" h="11299" w="4780">
                  <a:moveTo>
                    <a:pt x="2921" y="1736"/>
                  </a:moveTo>
                  <a:cubicBezTo>
                    <a:pt x="2734" y="2382"/>
                    <a:pt x="2720" y="3224"/>
                    <a:pt x="3132" y="4282"/>
                  </a:cubicBezTo>
                  <a:cubicBezTo>
                    <a:pt x="3947" y="6370"/>
                    <a:pt x="3029" y="9300"/>
                    <a:pt x="2617" y="10424"/>
                  </a:cubicBezTo>
                  <a:cubicBezTo>
                    <a:pt x="2003" y="9577"/>
                    <a:pt x="711" y="7460"/>
                    <a:pt x="1048" y="5139"/>
                  </a:cubicBezTo>
                  <a:cubicBezTo>
                    <a:pt x="1232" y="3888"/>
                    <a:pt x="1858" y="2751"/>
                    <a:pt x="2921" y="1736"/>
                  </a:cubicBezTo>
                  <a:close/>
                  <a:moveTo>
                    <a:pt x="4328" y="0"/>
                  </a:moveTo>
                  <a:cubicBezTo>
                    <a:pt x="4280" y="0"/>
                    <a:pt x="4231" y="12"/>
                    <a:pt x="4185" y="36"/>
                  </a:cubicBezTo>
                  <a:cubicBezTo>
                    <a:pt x="4185" y="36"/>
                    <a:pt x="4162" y="51"/>
                    <a:pt x="4129" y="73"/>
                  </a:cubicBezTo>
                  <a:cubicBezTo>
                    <a:pt x="1985" y="1445"/>
                    <a:pt x="754" y="3121"/>
                    <a:pt x="473" y="5055"/>
                  </a:cubicBezTo>
                  <a:cubicBezTo>
                    <a:pt x="0" y="8313"/>
                    <a:pt x="2379" y="11083"/>
                    <a:pt x="2481" y="11196"/>
                  </a:cubicBezTo>
                  <a:cubicBezTo>
                    <a:pt x="2533" y="11262"/>
                    <a:pt x="2617" y="11299"/>
                    <a:pt x="2697" y="11299"/>
                  </a:cubicBezTo>
                  <a:cubicBezTo>
                    <a:pt x="2711" y="11299"/>
                    <a:pt x="2729" y="11294"/>
                    <a:pt x="2744" y="11294"/>
                  </a:cubicBezTo>
                  <a:cubicBezTo>
                    <a:pt x="2842" y="11280"/>
                    <a:pt x="2926" y="11215"/>
                    <a:pt x="2964" y="11126"/>
                  </a:cubicBezTo>
                  <a:cubicBezTo>
                    <a:pt x="3038" y="10953"/>
                    <a:pt x="4780" y="6917"/>
                    <a:pt x="3675" y="4072"/>
                  </a:cubicBezTo>
                  <a:cubicBezTo>
                    <a:pt x="2824" y="1890"/>
                    <a:pt x="4026" y="851"/>
                    <a:pt x="4382" y="598"/>
                  </a:cubicBezTo>
                  <a:cubicBezTo>
                    <a:pt x="4414" y="579"/>
                    <a:pt x="4447" y="556"/>
                    <a:pt x="4485" y="533"/>
                  </a:cubicBezTo>
                  <a:cubicBezTo>
                    <a:pt x="4615" y="448"/>
                    <a:pt x="4658" y="275"/>
                    <a:pt x="4578" y="139"/>
                  </a:cubicBezTo>
                  <a:cubicBezTo>
                    <a:pt x="4524" y="50"/>
                    <a:pt x="4428" y="0"/>
                    <a:pt x="4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2979984" y="3669904"/>
              <a:ext cx="99833" cy="341907"/>
            </a:xfrm>
            <a:custGeom>
              <a:rect b="b" l="l" r="r" t="t"/>
              <a:pathLst>
                <a:path extrusionOk="0" h="16754" w="4892">
                  <a:moveTo>
                    <a:pt x="2833" y="1"/>
                  </a:moveTo>
                  <a:cubicBezTo>
                    <a:pt x="2741" y="1"/>
                    <a:pt x="2649" y="44"/>
                    <a:pt x="2594" y="126"/>
                  </a:cubicBezTo>
                  <a:cubicBezTo>
                    <a:pt x="2566" y="163"/>
                    <a:pt x="0" y="3950"/>
                    <a:pt x="2215" y="7545"/>
                  </a:cubicBezTo>
                  <a:cubicBezTo>
                    <a:pt x="4261" y="10868"/>
                    <a:pt x="2575" y="16322"/>
                    <a:pt x="2561" y="16374"/>
                  </a:cubicBezTo>
                  <a:cubicBezTo>
                    <a:pt x="2510" y="16529"/>
                    <a:pt x="2594" y="16693"/>
                    <a:pt x="2748" y="16739"/>
                  </a:cubicBezTo>
                  <a:cubicBezTo>
                    <a:pt x="2776" y="16749"/>
                    <a:pt x="2809" y="16753"/>
                    <a:pt x="2837" y="16753"/>
                  </a:cubicBezTo>
                  <a:cubicBezTo>
                    <a:pt x="2960" y="16753"/>
                    <a:pt x="3072" y="16674"/>
                    <a:pt x="3113" y="16552"/>
                  </a:cubicBezTo>
                  <a:cubicBezTo>
                    <a:pt x="3189" y="16317"/>
                    <a:pt x="4892" y="10794"/>
                    <a:pt x="2707" y="7241"/>
                  </a:cubicBezTo>
                  <a:cubicBezTo>
                    <a:pt x="693" y="3974"/>
                    <a:pt x="3044" y="491"/>
                    <a:pt x="3072" y="453"/>
                  </a:cubicBezTo>
                  <a:cubicBezTo>
                    <a:pt x="3161" y="322"/>
                    <a:pt x="3128" y="144"/>
                    <a:pt x="2997" y="50"/>
                  </a:cubicBezTo>
                  <a:cubicBezTo>
                    <a:pt x="2947" y="17"/>
                    <a:pt x="2890" y="1"/>
                    <a:pt x="2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2761889" y="3690944"/>
              <a:ext cx="213258" cy="120037"/>
            </a:xfrm>
            <a:custGeom>
              <a:rect b="b" l="l" r="r" t="t"/>
              <a:pathLst>
                <a:path extrusionOk="0" h="5882" w="10450">
                  <a:moveTo>
                    <a:pt x="8039" y="1"/>
                  </a:moveTo>
                  <a:cubicBezTo>
                    <a:pt x="4920" y="1"/>
                    <a:pt x="2685" y="1197"/>
                    <a:pt x="75" y="5442"/>
                  </a:cubicBezTo>
                  <a:cubicBezTo>
                    <a:pt x="1" y="5564"/>
                    <a:pt x="24" y="5723"/>
                    <a:pt x="137" y="5816"/>
                  </a:cubicBezTo>
                  <a:cubicBezTo>
                    <a:pt x="187" y="5864"/>
                    <a:pt x="253" y="5882"/>
                    <a:pt x="319" y="5882"/>
                  </a:cubicBezTo>
                  <a:cubicBezTo>
                    <a:pt x="389" y="5882"/>
                    <a:pt x="459" y="5859"/>
                    <a:pt x="511" y="5812"/>
                  </a:cubicBezTo>
                  <a:cubicBezTo>
                    <a:pt x="2684" y="3897"/>
                    <a:pt x="5173" y="3563"/>
                    <a:pt x="6641" y="3563"/>
                  </a:cubicBezTo>
                  <a:cubicBezTo>
                    <a:pt x="7412" y="3563"/>
                    <a:pt x="7902" y="3655"/>
                    <a:pt x="7917" y="3658"/>
                  </a:cubicBezTo>
                  <a:cubicBezTo>
                    <a:pt x="7934" y="3661"/>
                    <a:pt x="7952" y="3663"/>
                    <a:pt x="7969" y="3663"/>
                  </a:cubicBezTo>
                  <a:cubicBezTo>
                    <a:pt x="8107" y="3663"/>
                    <a:pt x="8229" y="3567"/>
                    <a:pt x="8258" y="3429"/>
                  </a:cubicBezTo>
                  <a:cubicBezTo>
                    <a:pt x="8291" y="3270"/>
                    <a:pt x="8187" y="3120"/>
                    <a:pt x="8029" y="3088"/>
                  </a:cubicBezTo>
                  <a:cubicBezTo>
                    <a:pt x="7968" y="3076"/>
                    <a:pt x="7427" y="2974"/>
                    <a:pt x="6599" y="2974"/>
                  </a:cubicBezTo>
                  <a:cubicBezTo>
                    <a:pt x="5329" y="2974"/>
                    <a:pt x="3385" y="3215"/>
                    <a:pt x="1461" y="4393"/>
                  </a:cubicBezTo>
                  <a:cubicBezTo>
                    <a:pt x="3560" y="1452"/>
                    <a:pt x="5446" y="580"/>
                    <a:pt x="8032" y="580"/>
                  </a:cubicBezTo>
                  <a:cubicBezTo>
                    <a:pt x="8675" y="580"/>
                    <a:pt x="9363" y="634"/>
                    <a:pt x="10108" y="724"/>
                  </a:cubicBezTo>
                  <a:cubicBezTo>
                    <a:pt x="10119" y="725"/>
                    <a:pt x="10130" y="726"/>
                    <a:pt x="10141" y="726"/>
                  </a:cubicBezTo>
                  <a:cubicBezTo>
                    <a:pt x="10286" y="726"/>
                    <a:pt x="10412" y="618"/>
                    <a:pt x="10430" y="471"/>
                  </a:cubicBezTo>
                  <a:cubicBezTo>
                    <a:pt x="10449" y="311"/>
                    <a:pt x="10337" y="166"/>
                    <a:pt x="10177" y="147"/>
                  </a:cubicBezTo>
                  <a:cubicBezTo>
                    <a:pt x="9416" y="56"/>
                    <a:pt x="8707" y="1"/>
                    <a:pt x="8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2831050" y="3625722"/>
              <a:ext cx="208197" cy="103588"/>
            </a:xfrm>
            <a:custGeom>
              <a:rect b="b" l="l" r="r" t="t"/>
              <a:pathLst>
                <a:path extrusionOk="0" h="5076" w="10202">
                  <a:moveTo>
                    <a:pt x="9254" y="0"/>
                  </a:moveTo>
                  <a:cubicBezTo>
                    <a:pt x="7754" y="0"/>
                    <a:pt x="4005" y="466"/>
                    <a:pt x="108" y="4589"/>
                  </a:cubicBezTo>
                  <a:cubicBezTo>
                    <a:pt x="0" y="4702"/>
                    <a:pt x="6" y="4888"/>
                    <a:pt x="123" y="4996"/>
                  </a:cubicBezTo>
                  <a:cubicBezTo>
                    <a:pt x="179" y="5048"/>
                    <a:pt x="248" y="5076"/>
                    <a:pt x="319" y="5076"/>
                  </a:cubicBezTo>
                  <a:cubicBezTo>
                    <a:pt x="399" y="5076"/>
                    <a:pt x="473" y="5048"/>
                    <a:pt x="529" y="4987"/>
                  </a:cubicBezTo>
                  <a:cubicBezTo>
                    <a:pt x="4307" y="991"/>
                    <a:pt x="7985" y="589"/>
                    <a:pt x="9322" y="589"/>
                  </a:cubicBezTo>
                  <a:cubicBezTo>
                    <a:pt x="9653" y="589"/>
                    <a:pt x="9840" y="613"/>
                    <a:pt x="9850" y="614"/>
                  </a:cubicBezTo>
                  <a:cubicBezTo>
                    <a:pt x="9864" y="617"/>
                    <a:pt x="9879" y="618"/>
                    <a:pt x="9893" y="618"/>
                  </a:cubicBezTo>
                  <a:cubicBezTo>
                    <a:pt x="10035" y="618"/>
                    <a:pt x="10156" y="515"/>
                    <a:pt x="10178" y="371"/>
                  </a:cubicBezTo>
                  <a:cubicBezTo>
                    <a:pt x="10201" y="212"/>
                    <a:pt x="10093" y="67"/>
                    <a:pt x="9934" y="39"/>
                  </a:cubicBezTo>
                  <a:cubicBezTo>
                    <a:pt x="9893" y="33"/>
                    <a:pt x="9653" y="0"/>
                    <a:pt x="9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2701972" y="3818328"/>
              <a:ext cx="192341" cy="153260"/>
            </a:xfrm>
            <a:custGeom>
              <a:rect b="b" l="l" r="r" t="t"/>
              <a:pathLst>
                <a:path extrusionOk="0" h="7510" w="9425">
                  <a:moveTo>
                    <a:pt x="9109" y="0"/>
                  </a:moveTo>
                  <a:cubicBezTo>
                    <a:pt x="9091" y="0"/>
                    <a:pt x="9073" y="2"/>
                    <a:pt x="9055" y="5"/>
                  </a:cubicBezTo>
                  <a:cubicBezTo>
                    <a:pt x="1424" y="1480"/>
                    <a:pt x="53" y="7097"/>
                    <a:pt x="39" y="7154"/>
                  </a:cubicBezTo>
                  <a:cubicBezTo>
                    <a:pt x="1" y="7307"/>
                    <a:pt x="100" y="7463"/>
                    <a:pt x="258" y="7500"/>
                  </a:cubicBezTo>
                  <a:cubicBezTo>
                    <a:pt x="277" y="7504"/>
                    <a:pt x="301" y="7510"/>
                    <a:pt x="320" y="7510"/>
                  </a:cubicBezTo>
                  <a:cubicBezTo>
                    <a:pt x="455" y="7510"/>
                    <a:pt x="573" y="7415"/>
                    <a:pt x="605" y="7285"/>
                  </a:cubicBezTo>
                  <a:cubicBezTo>
                    <a:pt x="614" y="7229"/>
                    <a:pt x="1902" y="1981"/>
                    <a:pt x="9162" y="577"/>
                  </a:cubicBezTo>
                  <a:cubicBezTo>
                    <a:pt x="9321" y="544"/>
                    <a:pt x="9425" y="394"/>
                    <a:pt x="9392" y="235"/>
                  </a:cubicBezTo>
                  <a:cubicBezTo>
                    <a:pt x="9367" y="94"/>
                    <a:pt x="9246" y="0"/>
                    <a:pt x="9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2897639" y="3836715"/>
              <a:ext cx="141036" cy="254277"/>
            </a:xfrm>
            <a:custGeom>
              <a:rect b="b" l="l" r="r" t="t"/>
              <a:pathLst>
                <a:path extrusionOk="0" h="12460" w="6911">
                  <a:moveTo>
                    <a:pt x="323" y="1"/>
                  </a:moveTo>
                  <a:cubicBezTo>
                    <a:pt x="252" y="1"/>
                    <a:pt x="182" y="27"/>
                    <a:pt x="127" y="78"/>
                  </a:cubicBezTo>
                  <a:cubicBezTo>
                    <a:pt x="10" y="186"/>
                    <a:pt x="1" y="368"/>
                    <a:pt x="108" y="486"/>
                  </a:cubicBezTo>
                  <a:cubicBezTo>
                    <a:pt x="6278" y="7236"/>
                    <a:pt x="5646" y="12076"/>
                    <a:pt x="5641" y="12123"/>
                  </a:cubicBezTo>
                  <a:cubicBezTo>
                    <a:pt x="5618" y="12282"/>
                    <a:pt x="5725" y="12432"/>
                    <a:pt x="5885" y="12455"/>
                  </a:cubicBezTo>
                  <a:cubicBezTo>
                    <a:pt x="5899" y="12455"/>
                    <a:pt x="5913" y="12460"/>
                    <a:pt x="5927" y="12460"/>
                  </a:cubicBezTo>
                  <a:cubicBezTo>
                    <a:pt x="6068" y="12460"/>
                    <a:pt x="6189" y="12356"/>
                    <a:pt x="6213" y="12212"/>
                  </a:cubicBezTo>
                  <a:cubicBezTo>
                    <a:pt x="6245" y="12006"/>
                    <a:pt x="6910" y="7072"/>
                    <a:pt x="539" y="97"/>
                  </a:cubicBezTo>
                  <a:cubicBezTo>
                    <a:pt x="480" y="33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2702952" y="3983302"/>
              <a:ext cx="142261" cy="230441"/>
            </a:xfrm>
            <a:custGeom>
              <a:rect b="b" l="l" r="r" t="t"/>
              <a:pathLst>
                <a:path extrusionOk="0" h="11292" w="6971">
                  <a:moveTo>
                    <a:pt x="6638" y="0"/>
                  </a:moveTo>
                  <a:cubicBezTo>
                    <a:pt x="6596" y="0"/>
                    <a:pt x="6553" y="9"/>
                    <a:pt x="6512" y="29"/>
                  </a:cubicBezTo>
                  <a:cubicBezTo>
                    <a:pt x="0" y="3203"/>
                    <a:pt x="2701" y="11020"/>
                    <a:pt x="2729" y="11100"/>
                  </a:cubicBezTo>
                  <a:cubicBezTo>
                    <a:pt x="2772" y="11217"/>
                    <a:pt x="2884" y="11292"/>
                    <a:pt x="3001" y="11292"/>
                  </a:cubicBezTo>
                  <a:cubicBezTo>
                    <a:pt x="3034" y="11292"/>
                    <a:pt x="3066" y="11287"/>
                    <a:pt x="3099" y="11273"/>
                  </a:cubicBezTo>
                  <a:cubicBezTo>
                    <a:pt x="3249" y="11222"/>
                    <a:pt x="3328" y="11054"/>
                    <a:pt x="3277" y="10903"/>
                  </a:cubicBezTo>
                  <a:cubicBezTo>
                    <a:pt x="3170" y="10604"/>
                    <a:pt x="721" y="3498"/>
                    <a:pt x="6769" y="549"/>
                  </a:cubicBezTo>
                  <a:cubicBezTo>
                    <a:pt x="6910" y="483"/>
                    <a:pt x="6970" y="305"/>
                    <a:pt x="6901" y="165"/>
                  </a:cubicBezTo>
                  <a:cubicBezTo>
                    <a:pt x="6850" y="61"/>
                    <a:pt x="6746" y="0"/>
                    <a:pt x="6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2848437" y="4156602"/>
              <a:ext cx="115241" cy="133567"/>
            </a:xfrm>
            <a:custGeom>
              <a:rect b="b" l="l" r="r" t="t"/>
              <a:pathLst>
                <a:path extrusionOk="0" h="6545" w="5647">
                  <a:moveTo>
                    <a:pt x="330" y="1"/>
                  </a:moveTo>
                  <a:cubicBezTo>
                    <a:pt x="213" y="1"/>
                    <a:pt x="105" y="72"/>
                    <a:pt x="61" y="188"/>
                  </a:cubicBezTo>
                  <a:cubicBezTo>
                    <a:pt x="1" y="337"/>
                    <a:pt x="75" y="506"/>
                    <a:pt x="225" y="562"/>
                  </a:cubicBezTo>
                  <a:cubicBezTo>
                    <a:pt x="4930" y="2346"/>
                    <a:pt x="3933" y="6021"/>
                    <a:pt x="3890" y="6175"/>
                  </a:cubicBezTo>
                  <a:cubicBezTo>
                    <a:pt x="3844" y="6330"/>
                    <a:pt x="3933" y="6488"/>
                    <a:pt x="4087" y="6536"/>
                  </a:cubicBezTo>
                  <a:cubicBezTo>
                    <a:pt x="4115" y="6540"/>
                    <a:pt x="4143" y="6545"/>
                    <a:pt x="4167" y="6545"/>
                  </a:cubicBezTo>
                  <a:cubicBezTo>
                    <a:pt x="4294" y="6545"/>
                    <a:pt x="4410" y="6460"/>
                    <a:pt x="4448" y="6334"/>
                  </a:cubicBezTo>
                  <a:cubicBezTo>
                    <a:pt x="4457" y="6292"/>
                    <a:pt x="5646" y="2000"/>
                    <a:pt x="431" y="19"/>
                  </a:cubicBezTo>
                  <a:cubicBezTo>
                    <a:pt x="398" y="7"/>
                    <a:pt x="363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2811948" y="4197928"/>
              <a:ext cx="50366" cy="102670"/>
            </a:xfrm>
            <a:custGeom>
              <a:rect b="b" l="l" r="r" t="t"/>
              <a:pathLst>
                <a:path extrusionOk="0" h="5031" w="2468">
                  <a:moveTo>
                    <a:pt x="2140" y="1"/>
                  </a:moveTo>
                  <a:cubicBezTo>
                    <a:pt x="2055" y="1"/>
                    <a:pt x="1971" y="38"/>
                    <a:pt x="1915" y="110"/>
                  </a:cubicBezTo>
                  <a:cubicBezTo>
                    <a:pt x="0" y="2475"/>
                    <a:pt x="1428" y="4867"/>
                    <a:pt x="1447" y="4890"/>
                  </a:cubicBezTo>
                  <a:cubicBezTo>
                    <a:pt x="1498" y="4979"/>
                    <a:pt x="1597" y="5031"/>
                    <a:pt x="1690" y="5031"/>
                  </a:cubicBezTo>
                  <a:cubicBezTo>
                    <a:pt x="1742" y="5031"/>
                    <a:pt x="1798" y="5016"/>
                    <a:pt x="1845" y="4984"/>
                  </a:cubicBezTo>
                  <a:cubicBezTo>
                    <a:pt x="1981" y="4904"/>
                    <a:pt x="2022" y="4726"/>
                    <a:pt x="1938" y="4586"/>
                  </a:cubicBezTo>
                  <a:cubicBezTo>
                    <a:pt x="1887" y="4506"/>
                    <a:pt x="711" y="2512"/>
                    <a:pt x="2364" y="475"/>
                  </a:cubicBezTo>
                  <a:cubicBezTo>
                    <a:pt x="2467" y="349"/>
                    <a:pt x="2444" y="166"/>
                    <a:pt x="2322" y="64"/>
                  </a:cubicBezTo>
                  <a:cubicBezTo>
                    <a:pt x="2268" y="22"/>
                    <a:pt x="2204" y="1"/>
                    <a:pt x="2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2793602" y="4053932"/>
              <a:ext cx="47774" cy="53508"/>
            </a:xfrm>
            <a:custGeom>
              <a:rect b="b" l="l" r="r" t="t"/>
              <a:pathLst>
                <a:path extrusionOk="0" h="2622" w="2341">
                  <a:moveTo>
                    <a:pt x="2013" y="1"/>
                  </a:moveTo>
                  <a:cubicBezTo>
                    <a:pt x="1957" y="1"/>
                    <a:pt x="1900" y="17"/>
                    <a:pt x="1850" y="51"/>
                  </a:cubicBezTo>
                  <a:cubicBezTo>
                    <a:pt x="1054" y="599"/>
                    <a:pt x="122" y="2116"/>
                    <a:pt x="85" y="2181"/>
                  </a:cubicBezTo>
                  <a:cubicBezTo>
                    <a:pt x="0" y="2317"/>
                    <a:pt x="43" y="2494"/>
                    <a:pt x="184" y="2579"/>
                  </a:cubicBezTo>
                  <a:cubicBezTo>
                    <a:pt x="230" y="2607"/>
                    <a:pt x="281" y="2621"/>
                    <a:pt x="333" y="2621"/>
                  </a:cubicBezTo>
                  <a:cubicBezTo>
                    <a:pt x="431" y="2621"/>
                    <a:pt x="525" y="2574"/>
                    <a:pt x="581" y="2485"/>
                  </a:cubicBezTo>
                  <a:cubicBezTo>
                    <a:pt x="590" y="2466"/>
                    <a:pt x="1485" y="1006"/>
                    <a:pt x="2178" y="528"/>
                  </a:cubicBezTo>
                  <a:cubicBezTo>
                    <a:pt x="2308" y="440"/>
                    <a:pt x="2341" y="262"/>
                    <a:pt x="2252" y="126"/>
                  </a:cubicBezTo>
                  <a:cubicBezTo>
                    <a:pt x="2197" y="44"/>
                    <a:pt x="2106" y="1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3026309" y="3648231"/>
              <a:ext cx="69855" cy="162750"/>
            </a:xfrm>
            <a:custGeom>
              <a:rect b="b" l="l" r="r" t="t"/>
              <a:pathLst>
                <a:path extrusionOk="0" h="7975" w="3423">
                  <a:moveTo>
                    <a:pt x="2151" y="1"/>
                  </a:moveTo>
                  <a:cubicBezTo>
                    <a:pt x="2032" y="1"/>
                    <a:pt x="1919" y="72"/>
                    <a:pt x="1878" y="190"/>
                  </a:cubicBezTo>
                  <a:cubicBezTo>
                    <a:pt x="1" y="5373"/>
                    <a:pt x="2790" y="7806"/>
                    <a:pt x="2913" y="7905"/>
                  </a:cubicBezTo>
                  <a:cubicBezTo>
                    <a:pt x="2965" y="7952"/>
                    <a:pt x="3034" y="7975"/>
                    <a:pt x="3099" y="7975"/>
                  </a:cubicBezTo>
                  <a:cubicBezTo>
                    <a:pt x="3179" y="7975"/>
                    <a:pt x="3263" y="7938"/>
                    <a:pt x="3320" y="7872"/>
                  </a:cubicBezTo>
                  <a:cubicBezTo>
                    <a:pt x="3423" y="7750"/>
                    <a:pt x="3408" y="7568"/>
                    <a:pt x="3287" y="7460"/>
                  </a:cubicBezTo>
                  <a:cubicBezTo>
                    <a:pt x="3179" y="7371"/>
                    <a:pt x="690" y="5172"/>
                    <a:pt x="2421" y="391"/>
                  </a:cubicBezTo>
                  <a:cubicBezTo>
                    <a:pt x="2477" y="242"/>
                    <a:pt x="2397" y="73"/>
                    <a:pt x="2248" y="17"/>
                  </a:cubicBezTo>
                  <a:cubicBezTo>
                    <a:pt x="2216" y="6"/>
                    <a:pt x="2183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24"/>
          <p:cNvGrpSpPr/>
          <p:nvPr/>
        </p:nvGrpSpPr>
        <p:grpSpPr>
          <a:xfrm>
            <a:off x="717756" y="409836"/>
            <a:ext cx="1302745" cy="1142992"/>
            <a:chOff x="803075" y="3175850"/>
            <a:chExt cx="356975" cy="313200"/>
          </a:xfrm>
        </p:grpSpPr>
        <p:sp>
          <p:nvSpPr>
            <p:cNvPr id="417" name="Google Shape;417;p24"/>
            <p:cNvSpPr/>
            <p:nvPr/>
          </p:nvSpPr>
          <p:spPr>
            <a:xfrm>
              <a:off x="803075" y="3353275"/>
              <a:ext cx="297850" cy="135775"/>
            </a:xfrm>
            <a:custGeom>
              <a:rect b="b" l="l" r="r" t="t"/>
              <a:pathLst>
                <a:path extrusionOk="0" h="5431" w="11914">
                  <a:moveTo>
                    <a:pt x="3227" y="0"/>
                  </a:moveTo>
                  <a:cubicBezTo>
                    <a:pt x="3209" y="0"/>
                    <a:pt x="3190" y="3"/>
                    <a:pt x="3171" y="8"/>
                  </a:cubicBezTo>
                  <a:cubicBezTo>
                    <a:pt x="2238" y="259"/>
                    <a:pt x="1452" y="608"/>
                    <a:pt x="909" y="1003"/>
                  </a:cubicBezTo>
                  <a:cubicBezTo>
                    <a:pt x="313" y="1445"/>
                    <a:pt x="1" y="1952"/>
                    <a:pt x="1" y="2475"/>
                  </a:cubicBezTo>
                  <a:cubicBezTo>
                    <a:pt x="1" y="3302"/>
                    <a:pt x="770" y="4061"/>
                    <a:pt x="2166" y="4609"/>
                  </a:cubicBezTo>
                  <a:cubicBezTo>
                    <a:pt x="3495" y="5139"/>
                    <a:pt x="5264" y="5431"/>
                    <a:pt x="7142" y="5431"/>
                  </a:cubicBezTo>
                  <a:cubicBezTo>
                    <a:pt x="8830" y="5431"/>
                    <a:pt x="10462" y="5189"/>
                    <a:pt x="11745" y="4748"/>
                  </a:cubicBezTo>
                  <a:cubicBezTo>
                    <a:pt x="11852" y="4713"/>
                    <a:pt x="11914" y="4590"/>
                    <a:pt x="11873" y="4481"/>
                  </a:cubicBezTo>
                  <a:cubicBezTo>
                    <a:pt x="11844" y="4392"/>
                    <a:pt x="11760" y="4338"/>
                    <a:pt x="11672" y="4338"/>
                  </a:cubicBezTo>
                  <a:cubicBezTo>
                    <a:pt x="11650" y="4338"/>
                    <a:pt x="11628" y="4341"/>
                    <a:pt x="11606" y="4348"/>
                  </a:cubicBezTo>
                  <a:cubicBezTo>
                    <a:pt x="10369" y="4774"/>
                    <a:pt x="8785" y="5005"/>
                    <a:pt x="7142" y="5005"/>
                  </a:cubicBezTo>
                  <a:cubicBezTo>
                    <a:pt x="5316" y="5005"/>
                    <a:pt x="3602" y="4728"/>
                    <a:pt x="2320" y="4220"/>
                  </a:cubicBezTo>
                  <a:cubicBezTo>
                    <a:pt x="1114" y="3743"/>
                    <a:pt x="427" y="3107"/>
                    <a:pt x="427" y="2475"/>
                  </a:cubicBezTo>
                  <a:cubicBezTo>
                    <a:pt x="427" y="1685"/>
                    <a:pt x="1520" y="896"/>
                    <a:pt x="3280" y="418"/>
                  </a:cubicBezTo>
                  <a:cubicBezTo>
                    <a:pt x="3392" y="387"/>
                    <a:pt x="3459" y="269"/>
                    <a:pt x="3428" y="157"/>
                  </a:cubicBezTo>
                  <a:cubicBezTo>
                    <a:pt x="3403" y="62"/>
                    <a:pt x="3320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1101175" y="3362600"/>
              <a:ext cx="58875" cy="101575"/>
            </a:xfrm>
            <a:custGeom>
              <a:rect b="b" l="l" r="r" t="t"/>
              <a:pathLst>
                <a:path extrusionOk="0" h="4063" w="2355">
                  <a:moveTo>
                    <a:pt x="242" y="0"/>
                  </a:moveTo>
                  <a:cubicBezTo>
                    <a:pt x="157" y="0"/>
                    <a:pt x="76" y="50"/>
                    <a:pt x="41" y="132"/>
                  </a:cubicBezTo>
                  <a:cubicBezTo>
                    <a:pt x="1" y="241"/>
                    <a:pt x="46" y="364"/>
                    <a:pt x="159" y="409"/>
                  </a:cubicBezTo>
                  <a:cubicBezTo>
                    <a:pt x="1287" y="876"/>
                    <a:pt x="1934" y="1497"/>
                    <a:pt x="1934" y="2102"/>
                  </a:cubicBezTo>
                  <a:cubicBezTo>
                    <a:pt x="1934" y="2652"/>
                    <a:pt x="1410" y="3206"/>
                    <a:pt x="462" y="3658"/>
                  </a:cubicBezTo>
                  <a:cubicBezTo>
                    <a:pt x="359" y="3708"/>
                    <a:pt x="313" y="3836"/>
                    <a:pt x="364" y="3945"/>
                  </a:cubicBezTo>
                  <a:cubicBezTo>
                    <a:pt x="401" y="4016"/>
                    <a:pt x="477" y="4063"/>
                    <a:pt x="555" y="4063"/>
                  </a:cubicBezTo>
                  <a:cubicBezTo>
                    <a:pt x="585" y="4063"/>
                    <a:pt x="616" y="4058"/>
                    <a:pt x="647" y="4042"/>
                  </a:cubicBezTo>
                  <a:cubicBezTo>
                    <a:pt x="1765" y="3509"/>
                    <a:pt x="2355" y="2836"/>
                    <a:pt x="2355" y="2102"/>
                  </a:cubicBezTo>
                  <a:cubicBezTo>
                    <a:pt x="2355" y="1302"/>
                    <a:pt x="1632" y="563"/>
                    <a:pt x="318" y="14"/>
                  </a:cubicBezTo>
                  <a:cubicBezTo>
                    <a:pt x="293" y="5"/>
                    <a:pt x="268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85425" y="3175850"/>
              <a:ext cx="192425" cy="280625"/>
            </a:xfrm>
            <a:custGeom>
              <a:rect b="b" l="l" r="r" t="t"/>
              <a:pathLst>
                <a:path extrusionOk="0" h="11225" w="7697">
                  <a:moveTo>
                    <a:pt x="6113" y="1"/>
                  </a:moveTo>
                  <a:cubicBezTo>
                    <a:pt x="6067" y="1"/>
                    <a:pt x="6021" y="16"/>
                    <a:pt x="5983" y="46"/>
                  </a:cubicBezTo>
                  <a:lnTo>
                    <a:pt x="2361" y="2816"/>
                  </a:lnTo>
                  <a:cubicBezTo>
                    <a:pt x="2309" y="2857"/>
                    <a:pt x="2278" y="2918"/>
                    <a:pt x="2278" y="2985"/>
                  </a:cubicBezTo>
                  <a:lnTo>
                    <a:pt x="2278" y="4647"/>
                  </a:lnTo>
                  <a:lnTo>
                    <a:pt x="473" y="6454"/>
                  </a:lnTo>
                  <a:cubicBezTo>
                    <a:pt x="421" y="6504"/>
                    <a:pt x="400" y="6582"/>
                    <a:pt x="416" y="6658"/>
                  </a:cubicBezTo>
                  <a:lnTo>
                    <a:pt x="739" y="7884"/>
                  </a:lnTo>
                  <a:lnTo>
                    <a:pt x="493" y="8429"/>
                  </a:lnTo>
                  <a:cubicBezTo>
                    <a:pt x="447" y="8531"/>
                    <a:pt x="493" y="8659"/>
                    <a:pt x="601" y="8706"/>
                  </a:cubicBezTo>
                  <a:cubicBezTo>
                    <a:pt x="630" y="8719"/>
                    <a:pt x="659" y="8726"/>
                    <a:pt x="688" y="8726"/>
                  </a:cubicBezTo>
                  <a:cubicBezTo>
                    <a:pt x="769" y="8726"/>
                    <a:pt x="845" y="8677"/>
                    <a:pt x="883" y="8597"/>
                  </a:cubicBezTo>
                  <a:lnTo>
                    <a:pt x="1155" y="7993"/>
                  </a:lnTo>
                  <a:cubicBezTo>
                    <a:pt x="1175" y="7946"/>
                    <a:pt x="1181" y="7895"/>
                    <a:pt x="1165" y="7849"/>
                  </a:cubicBezTo>
                  <a:lnTo>
                    <a:pt x="857" y="6669"/>
                  </a:lnTo>
                  <a:lnTo>
                    <a:pt x="2063" y="5464"/>
                  </a:lnTo>
                  <a:lnTo>
                    <a:pt x="3232" y="4294"/>
                  </a:lnTo>
                  <a:cubicBezTo>
                    <a:pt x="3315" y="4211"/>
                    <a:pt x="3315" y="4078"/>
                    <a:pt x="3232" y="3996"/>
                  </a:cubicBezTo>
                  <a:cubicBezTo>
                    <a:pt x="3189" y="3955"/>
                    <a:pt x="3134" y="3934"/>
                    <a:pt x="3079" y="3934"/>
                  </a:cubicBezTo>
                  <a:cubicBezTo>
                    <a:pt x="3025" y="3934"/>
                    <a:pt x="2971" y="3955"/>
                    <a:pt x="2930" y="3996"/>
                  </a:cubicBezTo>
                  <a:lnTo>
                    <a:pt x="2694" y="4226"/>
                  </a:lnTo>
                  <a:lnTo>
                    <a:pt x="2694" y="3087"/>
                  </a:lnTo>
                  <a:lnTo>
                    <a:pt x="5690" y="799"/>
                  </a:lnTo>
                  <a:lnTo>
                    <a:pt x="5690" y="799"/>
                  </a:lnTo>
                  <a:lnTo>
                    <a:pt x="4946" y="3032"/>
                  </a:lnTo>
                  <a:cubicBezTo>
                    <a:pt x="4930" y="3077"/>
                    <a:pt x="4930" y="3134"/>
                    <a:pt x="4956" y="3186"/>
                  </a:cubicBezTo>
                  <a:lnTo>
                    <a:pt x="5491" y="4365"/>
                  </a:lnTo>
                  <a:lnTo>
                    <a:pt x="5357" y="5002"/>
                  </a:lnTo>
                  <a:lnTo>
                    <a:pt x="5039" y="6479"/>
                  </a:lnTo>
                  <a:cubicBezTo>
                    <a:pt x="5013" y="6591"/>
                    <a:pt x="5084" y="6705"/>
                    <a:pt x="5203" y="6731"/>
                  </a:cubicBezTo>
                  <a:cubicBezTo>
                    <a:pt x="5219" y="6731"/>
                    <a:pt x="5233" y="6736"/>
                    <a:pt x="5244" y="6736"/>
                  </a:cubicBezTo>
                  <a:cubicBezTo>
                    <a:pt x="5347" y="6736"/>
                    <a:pt x="5434" y="6664"/>
                    <a:pt x="5454" y="6566"/>
                  </a:cubicBezTo>
                  <a:lnTo>
                    <a:pt x="5506" y="6319"/>
                  </a:lnTo>
                  <a:lnTo>
                    <a:pt x="6850" y="7479"/>
                  </a:lnTo>
                  <a:lnTo>
                    <a:pt x="7270" y="9593"/>
                  </a:lnTo>
                  <a:cubicBezTo>
                    <a:pt x="7239" y="10167"/>
                    <a:pt x="5844" y="10799"/>
                    <a:pt x="3848" y="10799"/>
                  </a:cubicBezTo>
                  <a:cubicBezTo>
                    <a:pt x="1878" y="10799"/>
                    <a:pt x="488" y="10183"/>
                    <a:pt x="426" y="9613"/>
                  </a:cubicBezTo>
                  <a:lnTo>
                    <a:pt x="575" y="9281"/>
                  </a:lnTo>
                  <a:cubicBezTo>
                    <a:pt x="627" y="9172"/>
                    <a:pt x="575" y="9049"/>
                    <a:pt x="467" y="8997"/>
                  </a:cubicBezTo>
                  <a:cubicBezTo>
                    <a:pt x="440" y="8986"/>
                    <a:pt x="412" y="8980"/>
                    <a:pt x="384" y="8980"/>
                  </a:cubicBezTo>
                  <a:cubicBezTo>
                    <a:pt x="304" y="8980"/>
                    <a:pt x="225" y="9026"/>
                    <a:pt x="190" y="9106"/>
                  </a:cubicBezTo>
                  <a:lnTo>
                    <a:pt x="16" y="9485"/>
                  </a:lnTo>
                  <a:cubicBezTo>
                    <a:pt x="5" y="9511"/>
                    <a:pt x="0" y="9542"/>
                    <a:pt x="0" y="9572"/>
                  </a:cubicBezTo>
                  <a:cubicBezTo>
                    <a:pt x="0" y="10050"/>
                    <a:pt x="426" y="10481"/>
                    <a:pt x="1196" y="10789"/>
                  </a:cubicBezTo>
                  <a:cubicBezTo>
                    <a:pt x="1909" y="11071"/>
                    <a:pt x="2848" y="11225"/>
                    <a:pt x="3848" y="11225"/>
                  </a:cubicBezTo>
                  <a:cubicBezTo>
                    <a:pt x="4844" y="11225"/>
                    <a:pt x="5783" y="11071"/>
                    <a:pt x="6495" y="10789"/>
                  </a:cubicBezTo>
                  <a:cubicBezTo>
                    <a:pt x="7270" y="10481"/>
                    <a:pt x="7696" y="10050"/>
                    <a:pt x="7696" y="9572"/>
                  </a:cubicBezTo>
                  <a:cubicBezTo>
                    <a:pt x="7696" y="9558"/>
                    <a:pt x="7691" y="9547"/>
                    <a:pt x="7691" y="9532"/>
                  </a:cubicBezTo>
                  <a:lnTo>
                    <a:pt x="7250" y="7325"/>
                  </a:lnTo>
                  <a:cubicBezTo>
                    <a:pt x="7239" y="7280"/>
                    <a:pt x="7220" y="7238"/>
                    <a:pt x="7184" y="7207"/>
                  </a:cubicBezTo>
                  <a:lnTo>
                    <a:pt x="5608" y="5848"/>
                  </a:lnTo>
                  <a:lnTo>
                    <a:pt x="5675" y="5525"/>
                  </a:lnTo>
                  <a:lnTo>
                    <a:pt x="5922" y="4386"/>
                  </a:lnTo>
                  <a:cubicBezTo>
                    <a:pt x="5932" y="4339"/>
                    <a:pt x="5927" y="4294"/>
                    <a:pt x="5906" y="4252"/>
                  </a:cubicBezTo>
                  <a:lnTo>
                    <a:pt x="5377" y="3082"/>
                  </a:lnTo>
                  <a:lnTo>
                    <a:pt x="6311" y="281"/>
                  </a:lnTo>
                  <a:cubicBezTo>
                    <a:pt x="6342" y="189"/>
                    <a:pt x="6306" y="91"/>
                    <a:pt x="6234" y="40"/>
                  </a:cubicBezTo>
                  <a:cubicBezTo>
                    <a:pt x="6198" y="13"/>
                    <a:pt x="6155" y="1"/>
                    <a:pt x="6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GIT branching</a:t>
            </a:r>
            <a:endParaRPr/>
          </a:p>
        </p:txBody>
      </p:sp>
      <p:sp>
        <p:nvSpPr>
          <p:cNvPr id="425" name="Google Shape;425;p25"/>
          <p:cNvSpPr txBox="1"/>
          <p:nvPr>
            <p:ph idx="1" type="body"/>
          </p:nvPr>
        </p:nvSpPr>
        <p:spPr>
          <a:xfrm>
            <a:off x="4141694" y="1152475"/>
            <a:ext cx="4282306" cy="2653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1800"/>
              <a:t>Git clone [repoistory]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1800"/>
              <a:t>Git checkout –b [branch name]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1800"/>
              <a:t>Git add 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1800"/>
              <a:t>Git push origin [branch name]</a:t>
            </a:r>
            <a:endParaRPr b="1" sz="1800"/>
          </a:p>
        </p:txBody>
      </p:sp>
      <p:pic>
        <p:nvPicPr>
          <p:cNvPr id="426" name="Google Shape;4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568" y="1459005"/>
            <a:ext cx="2612533" cy="27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5"/>
          <p:cNvSpPr txBox="1"/>
          <p:nvPr/>
        </p:nvSpPr>
        <p:spPr>
          <a:xfrm>
            <a:off x="4208929" y="4214345"/>
            <a:ext cx="378534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sng" cap="none" strike="noStrike">
                <a:solidFill>
                  <a:schemeClr val="hlink"/>
                </a:solidFill>
                <a:latin typeface="Bellota Text"/>
                <a:ea typeface="Bellota Text"/>
                <a:cs typeface="Bellota Text"/>
                <a:sym typeface="Bellota Text"/>
                <a:hlinkClick r:id="rId4"/>
              </a:rPr>
              <a:t>https://github.com/CodecoolGlobal/northwind-traders-python-viewxy</a:t>
            </a:r>
            <a:endParaRPr b="1" i="0" sz="9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idx="1" type="subTitle"/>
          </p:nvPr>
        </p:nvSpPr>
        <p:spPr>
          <a:xfrm>
            <a:off x="955250" y="1629300"/>
            <a:ext cx="26124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26"/>
          <p:cNvSpPr txBox="1"/>
          <p:nvPr>
            <p:ph type="title"/>
          </p:nvPr>
        </p:nvSpPr>
        <p:spPr>
          <a:xfrm>
            <a:off x="719999" y="445025"/>
            <a:ext cx="4779847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2400"/>
              <a:t>2 part – Codecool curriculum</a:t>
            </a:r>
            <a:endParaRPr sz="2400"/>
          </a:p>
        </p:txBody>
      </p:sp>
      <p:grpSp>
        <p:nvGrpSpPr>
          <p:cNvPr id="434" name="Google Shape;434;p26"/>
          <p:cNvGrpSpPr/>
          <p:nvPr/>
        </p:nvGrpSpPr>
        <p:grpSpPr>
          <a:xfrm>
            <a:off x="5000571" y="1305821"/>
            <a:ext cx="3557640" cy="2917505"/>
            <a:chOff x="1685925" y="1897525"/>
            <a:chExt cx="3286200" cy="2694906"/>
          </a:xfrm>
        </p:grpSpPr>
        <p:sp>
          <p:nvSpPr>
            <p:cNvPr id="435" name="Google Shape;435;p26"/>
            <p:cNvSpPr/>
            <p:nvPr/>
          </p:nvSpPr>
          <p:spPr>
            <a:xfrm>
              <a:off x="2710325" y="4021804"/>
              <a:ext cx="1185900" cy="455700"/>
            </a:xfrm>
            <a:prstGeom prst="trapezoid">
              <a:avLst>
                <a:gd fmla="val 25000" name="adj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1685925" y="1897525"/>
              <a:ext cx="3286200" cy="2121900"/>
            </a:xfrm>
            <a:prstGeom prst="roundRect">
              <a:avLst>
                <a:gd fmla="val 8520" name="adj"/>
              </a:avLst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2528685" y="4477831"/>
              <a:ext cx="1549500" cy="114600"/>
            </a:xfrm>
            <a:prstGeom prst="rect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26"/>
          <p:cNvSpPr/>
          <p:nvPr/>
        </p:nvSpPr>
        <p:spPr>
          <a:xfrm flipH="1" rot="5400000">
            <a:off x="3029417" y="3555254"/>
            <a:ext cx="1219150" cy="1207791"/>
          </a:xfrm>
          <a:custGeom>
            <a:rect b="b" l="l" r="r" t="t"/>
            <a:pathLst>
              <a:path extrusionOk="0" h="14141" w="14274">
                <a:moveTo>
                  <a:pt x="13661" y="428"/>
                </a:moveTo>
                <a:cubicBezTo>
                  <a:pt x="13695" y="428"/>
                  <a:pt x="13729" y="441"/>
                  <a:pt x="13756" y="468"/>
                </a:cubicBezTo>
                <a:cubicBezTo>
                  <a:pt x="13807" y="519"/>
                  <a:pt x="13807" y="601"/>
                  <a:pt x="13756" y="652"/>
                </a:cubicBezTo>
                <a:lnTo>
                  <a:pt x="9041" y="5594"/>
                </a:lnTo>
                <a:lnTo>
                  <a:pt x="8932" y="5485"/>
                </a:lnTo>
                <a:cubicBezTo>
                  <a:pt x="8889" y="5442"/>
                  <a:pt x="8834" y="5420"/>
                  <a:pt x="8779" y="5420"/>
                </a:cubicBezTo>
                <a:cubicBezTo>
                  <a:pt x="8725" y="5420"/>
                  <a:pt x="8671" y="5442"/>
                  <a:pt x="8630" y="5485"/>
                </a:cubicBezTo>
                <a:cubicBezTo>
                  <a:pt x="8548" y="5568"/>
                  <a:pt x="8548" y="5701"/>
                  <a:pt x="8630" y="5783"/>
                </a:cubicBezTo>
                <a:lnTo>
                  <a:pt x="8892" y="6049"/>
                </a:lnTo>
                <a:lnTo>
                  <a:pt x="9025" y="6183"/>
                </a:lnTo>
                <a:cubicBezTo>
                  <a:pt x="8594" y="6456"/>
                  <a:pt x="7665" y="7065"/>
                  <a:pt x="7281" y="7481"/>
                </a:cubicBezTo>
                <a:lnTo>
                  <a:pt x="5243" y="9667"/>
                </a:lnTo>
                <a:lnTo>
                  <a:pt x="4556" y="8980"/>
                </a:lnTo>
                <a:lnTo>
                  <a:pt x="4916" y="8646"/>
                </a:lnTo>
                <a:cubicBezTo>
                  <a:pt x="4916" y="8641"/>
                  <a:pt x="4916" y="8641"/>
                  <a:pt x="4921" y="8641"/>
                </a:cubicBezTo>
                <a:cubicBezTo>
                  <a:pt x="5274" y="8282"/>
                  <a:pt x="5567" y="7723"/>
                  <a:pt x="5726" y="7379"/>
                </a:cubicBezTo>
                <a:lnTo>
                  <a:pt x="5844" y="7496"/>
                </a:lnTo>
                <a:lnTo>
                  <a:pt x="6095" y="7748"/>
                </a:lnTo>
                <a:cubicBezTo>
                  <a:pt x="6136" y="7789"/>
                  <a:pt x="6193" y="7810"/>
                  <a:pt x="6249" y="7810"/>
                </a:cubicBezTo>
                <a:cubicBezTo>
                  <a:pt x="6301" y="7810"/>
                  <a:pt x="6358" y="7789"/>
                  <a:pt x="6398" y="7748"/>
                </a:cubicBezTo>
                <a:cubicBezTo>
                  <a:pt x="6481" y="7666"/>
                  <a:pt x="6481" y="7533"/>
                  <a:pt x="6398" y="7451"/>
                </a:cubicBezTo>
                <a:lnTo>
                  <a:pt x="6301" y="7353"/>
                </a:lnTo>
                <a:lnTo>
                  <a:pt x="13571" y="463"/>
                </a:lnTo>
                <a:cubicBezTo>
                  <a:pt x="13596" y="440"/>
                  <a:pt x="13628" y="428"/>
                  <a:pt x="13661" y="428"/>
                </a:cubicBezTo>
                <a:close/>
                <a:moveTo>
                  <a:pt x="4023" y="9051"/>
                </a:moveTo>
                <a:lnTo>
                  <a:pt x="5096" y="10119"/>
                </a:lnTo>
                <a:cubicBezTo>
                  <a:pt x="4033" y="10986"/>
                  <a:pt x="3043" y="11945"/>
                  <a:pt x="2140" y="12975"/>
                </a:cubicBezTo>
                <a:lnTo>
                  <a:pt x="1591" y="12432"/>
                </a:lnTo>
                <a:cubicBezTo>
                  <a:pt x="1550" y="12389"/>
                  <a:pt x="1496" y="12367"/>
                  <a:pt x="1442" y="12367"/>
                </a:cubicBezTo>
                <a:cubicBezTo>
                  <a:pt x="1388" y="12367"/>
                  <a:pt x="1335" y="12389"/>
                  <a:pt x="1293" y="12432"/>
                </a:cubicBezTo>
                <a:cubicBezTo>
                  <a:pt x="1206" y="12514"/>
                  <a:pt x="1206" y="12648"/>
                  <a:pt x="1293" y="12729"/>
                </a:cubicBezTo>
                <a:lnTo>
                  <a:pt x="1863" y="13299"/>
                </a:lnTo>
                <a:cubicBezTo>
                  <a:pt x="1776" y="13401"/>
                  <a:pt x="1689" y="13505"/>
                  <a:pt x="1606" y="13607"/>
                </a:cubicBezTo>
                <a:lnTo>
                  <a:pt x="534" y="12535"/>
                </a:lnTo>
                <a:cubicBezTo>
                  <a:pt x="1627" y="11647"/>
                  <a:pt x="2643" y="10657"/>
                  <a:pt x="3561" y="9595"/>
                </a:cubicBezTo>
                <a:lnTo>
                  <a:pt x="4177" y="10205"/>
                </a:lnTo>
                <a:cubicBezTo>
                  <a:pt x="4218" y="10252"/>
                  <a:pt x="4274" y="10273"/>
                  <a:pt x="4326" y="10273"/>
                </a:cubicBezTo>
                <a:cubicBezTo>
                  <a:pt x="4381" y="10273"/>
                  <a:pt x="4433" y="10252"/>
                  <a:pt x="4480" y="10205"/>
                </a:cubicBezTo>
                <a:cubicBezTo>
                  <a:pt x="4561" y="10124"/>
                  <a:pt x="4561" y="9989"/>
                  <a:pt x="4480" y="9908"/>
                </a:cubicBezTo>
                <a:lnTo>
                  <a:pt x="3838" y="9272"/>
                </a:lnTo>
                <a:cubicBezTo>
                  <a:pt x="3900" y="9195"/>
                  <a:pt x="3962" y="9123"/>
                  <a:pt x="4023" y="9051"/>
                </a:cubicBezTo>
                <a:close/>
                <a:moveTo>
                  <a:pt x="13663" y="0"/>
                </a:moveTo>
                <a:cubicBezTo>
                  <a:pt x="13525" y="0"/>
                  <a:pt x="13387" y="52"/>
                  <a:pt x="13278" y="155"/>
                </a:cubicBezTo>
                <a:lnTo>
                  <a:pt x="5998" y="7050"/>
                </a:lnTo>
                <a:lnTo>
                  <a:pt x="5804" y="6856"/>
                </a:lnTo>
                <a:cubicBezTo>
                  <a:pt x="5761" y="6813"/>
                  <a:pt x="5705" y="6791"/>
                  <a:pt x="5646" y="6791"/>
                </a:cubicBezTo>
                <a:cubicBezTo>
                  <a:pt x="5633" y="6791"/>
                  <a:pt x="5621" y="6792"/>
                  <a:pt x="5608" y="6794"/>
                </a:cubicBezTo>
                <a:cubicBezTo>
                  <a:pt x="5536" y="6809"/>
                  <a:pt x="5480" y="6861"/>
                  <a:pt x="5454" y="6927"/>
                </a:cubicBezTo>
                <a:cubicBezTo>
                  <a:pt x="5449" y="6937"/>
                  <a:pt x="5085" y="7872"/>
                  <a:pt x="4618" y="8333"/>
                </a:cubicBezTo>
                <a:lnTo>
                  <a:pt x="4253" y="8677"/>
                </a:lnTo>
                <a:lnTo>
                  <a:pt x="4156" y="8580"/>
                </a:lnTo>
                <a:cubicBezTo>
                  <a:pt x="4116" y="8538"/>
                  <a:pt x="4054" y="8518"/>
                  <a:pt x="3997" y="8518"/>
                </a:cubicBezTo>
                <a:cubicBezTo>
                  <a:pt x="3936" y="8523"/>
                  <a:pt x="3879" y="8549"/>
                  <a:pt x="3838" y="8599"/>
                </a:cubicBezTo>
                <a:cubicBezTo>
                  <a:pt x="2730" y="9980"/>
                  <a:pt x="1468" y="11247"/>
                  <a:pt x="83" y="12355"/>
                </a:cubicBezTo>
                <a:cubicBezTo>
                  <a:pt x="36" y="12391"/>
                  <a:pt x="5" y="12447"/>
                  <a:pt x="5" y="12509"/>
                </a:cubicBezTo>
                <a:cubicBezTo>
                  <a:pt x="0" y="12570"/>
                  <a:pt x="26" y="12627"/>
                  <a:pt x="67" y="12668"/>
                </a:cubicBezTo>
                <a:lnTo>
                  <a:pt x="1473" y="14074"/>
                </a:lnTo>
                <a:cubicBezTo>
                  <a:pt x="1514" y="14114"/>
                  <a:pt x="1565" y="14140"/>
                  <a:pt x="1622" y="14140"/>
                </a:cubicBezTo>
                <a:lnTo>
                  <a:pt x="1632" y="14140"/>
                </a:lnTo>
                <a:cubicBezTo>
                  <a:pt x="1694" y="14135"/>
                  <a:pt x="1750" y="14105"/>
                  <a:pt x="1791" y="14059"/>
                </a:cubicBezTo>
                <a:cubicBezTo>
                  <a:pt x="2899" y="12674"/>
                  <a:pt x="4161" y="11412"/>
                  <a:pt x="5546" y="10303"/>
                </a:cubicBezTo>
                <a:cubicBezTo>
                  <a:pt x="5593" y="10267"/>
                  <a:pt x="5624" y="10211"/>
                  <a:pt x="5624" y="10150"/>
                </a:cubicBezTo>
                <a:cubicBezTo>
                  <a:pt x="5629" y="10088"/>
                  <a:pt x="5603" y="10031"/>
                  <a:pt x="5562" y="9985"/>
                </a:cubicBezTo>
                <a:lnTo>
                  <a:pt x="5546" y="9970"/>
                </a:lnTo>
                <a:lnTo>
                  <a:pt x="7589" y="7773"/>
                </a:lnTo>
                <a:cubicBezTo>
                  <a:pt x="8056" y="7276"/>
                  <a:pt x="9461" y="6414"/>
                  <a:pt x="9477" y="6404"/>
                </a:cubicBezTo>
                <a:cubicBezTo>
                  <a:pt x="9533" y="6368"/>
                  <a:pt x="9569" y="6312"/>
                  <a:pt x="9579" y="6245"/>
                </a:cubicBezTo>
                <a:cubicBezTo>
                  <a:pt x="9584" y="6183"/>
                  <a:pt x="9564" y="6117"/>
                  <a:pt x="9517" y="6070"/>
                </a:cubicBezTo>
                <a:lnTo>
                  <a:pt x="9344" y="5895"/>
                </a:lnTo>
                <a:lnTo>
                  <a:pt x="14063" y="950"/>
                </a:lnTo>
                <a:cubicBezTo>
                  <a:pt x="14274" y="730"/>
                  <a:pt x="14269" y="380"/>
                  <a:pt x="14058" y="165"/>
                </a:cubicBezTo>
                <a:cubicBezTo>
                  <a:pt x="13949" y="55"/>
                  <a:pt x="13806" y="0"/>
                  <a:pt x="136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building&#10;&#10;Description automatically generated" id="439" name="Google Shape;4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5168" y="1557537"/>
            <a:ext cx="3308446" cy="179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6" title="Sad Violin - Sound Effect (HD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9204" y="17671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/>
          <p:nvPr/>
        </p:nvSpPr>
        <p:spPr>
          <a:xfrm>
            <a:off x="1132488" y="795600"/>
            <a:ext cx="6879000" cy="3552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586825" y="3402000"/>
            <a:ext cx="1093800" cy="9459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7461731" y="788356"/>
            <a:ext cx="1093800" cy="9459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7"/>
          <p:cNvSpPr/>
          <p:nvPr/>
        </p:nvSpPr>
        <p:spPr>
          <a:xfrm>
            <a:off x="7685560" y="1116012"/>
            <a:ext cx="651590" cy="618244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27"/>
          <p:cNvGrpSpPr/>
          <p:nvPr/>
        </p:nvGrpSpPr>
        <p:grpSpPr>
          <a:xfrm>
            <a:off x="228861" y="167709"/>
            <a:ext cx="486247" cy="623703"/>
            <a:chOff x="2495367" y="4352433"/>
            <a:chExt cx="280970" cy="360376"/>
          </a:xfrm>
        </p:grpSpPr>
        <p:sp>
          <p:nvSpPr>
            <p:cNvPr id="450" name="Google Shape;450;p27"/>
            <p:cNvSpPr/>
            <p:nvPr/>
          </p:nvSpPr>
          <p:spPr>
            <a:xfrm>
              <a:off x="2495367" y="4352433"/>
              <a:ext cx="280970" cy="360376"/>
            </a:xfrm>
            <a:custGeom>
              <a:rect b="b" l="l" r="r" t="t"/>
              <a:pathLst>
                <a:path extrusionOk="0" h="17659" w="13768">
                  <a:moveTo>
                    <a:pt x="6881" y="582"/>
                  </a:moveTo>
                  <a:cubicBezTo>
                    <a:pt x="8131" y="634"/>
                    <a:pt x="8693" y="1976"/>
                    <a:pt x="9545" y="4009"/>
                  </a:cubicBezTo>
                  <a:cubicBezTo>
                    <a:pt x="9831" y="4687"/>
                    <a:pt x="10149" y="5455"/>
                    <a:pt x="10537" y="6265"/>
                  </a:cubicBezTo>
                  <a:cubicBezTo>
                    <a:pt x="11365" y="8006"/>
                    <a:pt x="13126" y="12346"/>
                    <a:pt x="11544" y="14963"/>
                  </a:cubicBezTo>
                  <a:cubicBezTo>
                    <a:pt x="10753" y="16273"/>
                    <a:pt x="9194" y="16985"/>
                    <a:pt x="6914" y="17074"/>
                  </a:cubicBezTo>
                  <a:cubicBezTo>
                    <a:pt x="6813" y="17077"/>
                    <a:pt x="6713" y="17079"/>
                    <a:pt x="6615" y="17079"/>
                  </a:cubicBezTo>
                  <a:cubicBezTo>
                    <a:pt x="4765" y="17079"/>
                    <a:pt x="3411" y="16408"/>
                    <a:pt x="2580" y="15065"/>
                  </a:cubicBezTo>
                  <a:cubicBezTo>
                    <a:pt x="636" y="11925"/>
                    <a:pt x="2040" y="5735"/>
                    <a:pt x="3304" y="3437"/>
                  </a:cubicBezTo>
                  <a:cubicBezTo>
                    <a:pt x="4812" y="703"/>
                    <a:pt x="6540" y="582"/>
                    <a:pt x="6834" y="582"/>
                  </a:cubicBezTo>
                  <a:close/>
                  <a:moveTo>
                    <a:pt x="6856" y="0"/>
                  </a:moveTo>
                  <a:cubicBezTo>
                    <a:pt x="6478" y="0"/>
                    <a:pt x="4466" y="125"/>
                    <a:pt x="2799" y="3156"/>
                  </a:cubicBezTo>
                  <a:cubicBezTo>
                    <a:pt x="1442" y="5623"/>
                    <a:pt x="0" y="11994"/>
                    <a:pt x="2088" y="15369"/>
                  </a:cubicBezTo>
                  <a:cubicBezTo>
                    <a:pt x="3029" y="16891"/>
                    <a:pt x="4540" y="17659"/>
                    <a:pt x="6596" y="17659"/>
                  </a:cubicBezTo>
                  <a:cubicBezTo>
                    <a:pt x="6708" y="17659"/>
                    <a:pt x="6821" y="17659"/>
                    <a:pt x="6938" y="17655"/>
                  </a:cubicBezTo>
                  <a:cubicBezTo>
                    <a:pt x="9423" y="17556"/>
                    <a:pt x="11141" y="16750"/>
                    <a:pt x="12039" y="15261"/>
                  </a:cubicBezTo>
                  <a:cubicBezTo>
                    <a:pt x="13767" y="12402"/>
                    <a:pt x="11933" y="7842"/>
                    <a:pt x="11062" y="6016"/>
                  </a:cubicBezTo>
                  <a:cubicBezTo>
                    <a:pt x="10678" y="5216"/>
                    <a:pt x="10360" y="4453"/>
                    <a:pt x="10079" y="3784"/>
                  </a:cubicBezTo>
                  <a:cubicBezTo>
                    <a:pt x="9180" y="1630"/>
                    <a:pt x="8528" y="72"/>
                    <a:pt x="6910" y="1"/>
                  </a:cubicBezTo>
                  <a:cubicBezTo>
                    <a:pt x="6899" y="1"/>
                    <a:pt x="6881" y="0"/>
                    <a:pt x="6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2596608" y="4463776"/>
              <a:ext cx="59937" cy="177402"/>
            </a:xfrm>
            <a:custGeom>
              <a:rect b="b" l="l" r="r" t="t"/>
              <a:pathLst>
                <a:path extrusionOk="0" h="8693" w="2937">
                  <a:moveTo>
                    <a:pt x="304" y="1"/>
                  </a:moveTo>
                  <a:cubicBezTo>
                    <a:pt x="260" y="1"/>
                    <a:pt x="216" y="10"/>
                    <a:pt x="175" y="31"/>
                  </a:cubicBezTo>
                  <a:cubicBezTo>
                    <a:pt x="62" y="87"/>
                    <a:pt x="0" y="205"/>
                    <a:pt x="20" y="331"/>
                  </a:cubicBezTo>
                  <a:lnTo>
                    <a:pt x="1176" y="8444"/>
                  </a:lnTo>
                  <a:cubicBezTo>
                    <a:pt x="1195" y="8589"/>
                    <a:pt x="1321" y="8692"/>
                    <a:pt x="1461" y="8692"/>
                  </a:cubicBezTo>
                  <a:lnTo>
                    <a:pt x="1504" y="8692"/>
                  </a:lnTo>
                  <a:cubicBezTo>
                    <a:pt x="1663" y="8669"/>
                    <a:pt x="1770" y="8519"/>
                    <a:pt x="1747" y="8360"/>
                  </a:cubicBezTo>
                  <a:lnTo>
                    <a:pt x="717" y="1109"/>
                  </a:lnTo>
                  <a:lnTo>
                    <a:pt x="2416" y="2807"/>
                  </a:lnTo>
                  <a:cubicBezTo>
                    <a:pt x="2472" y="2866"/>
                    <a:pt x="2546" y="2895"/>
                    <a:pt x="2620" y="2895"/>
                  </a:cubicBezTo>
                  <a:cubicBezTo>
                    <a:pt x="2694" y="2895"/>
                    <a:pt x="2768" y="2866"/>
                    <a:pt x="2824" y="2807"/>
                  </a:cubicBezTo>
                  <a:cubicBezTo>
                    <a:pt x="2936" y="2695"/>
                    <a:pt x="2936" y="2513"/>
                    <a:pt x="2824" y="2401"/>
                  </a:cubicBezTo>
                  <a:lnTo>
                    <a:pt x="512" y="83"/>
                  </a:lnTo>
                  <a:cubicBezTo>
                    <a:pt x="455" y="30"/>
                    <a:pt x="380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27"/>
          <p:cNvGrpSpPr/>
          <p:nvPr/>
        </p:nvGrpSpPr>
        <p:grpSpPr>
          <a:xfrm>
            <a:off x="8554447" y="4213452"/>
            <a:ext cx="486253" cy="570934"/>
            <a:chOff x="4035317" y="610983"/>
            <a:chExt cx="248012" cy="291174"/>
          </a:xfrm>
        </p:grpSpPr>
        <p:sp>
          <p:nvSpPr>
            <p:cNvPr id="453" name="Google Shape;453;p27"/>
            <p:cNvSpPr/>
            <p:nvPr/>
          </p:nvSpPr>
          <p:spPr>
            <a:xfrm>
              <a:off x="4035317" y="610983"/>
              <a:ext cx="248012" cy="291174"/>
            </a:xfrm>
            <a:custGeom>
              <a:rect b="b" l="l" r="r" t="t"/>
              <a:pathLst>
                <a:path extrusionOk="0" h="14268" w="12153">
                  <a:moveTo>
                    <a:pt x="5997" y="579"/>
                  </a:moveTo>
                  <a:cubicBezTo>
                    <a:pt x="6058" y="579"/>
                    <a:pt x="6095" y="583"/>
                    <a:pt x="6101" y="589"/>
                  </a:cubicBezTo>
                  <a:cubicBezTo>
                    <a:pt x="6123" y="593"/>
                    <a:pt x="6147" y="598"/>
                    <a:pt x="6170" y="598"/>
                  </a:cubicBezTo>
                  <a:lnTo>
                    <a:pt x="6185" y="598"/>
                  </a:lnTo>
                  <a:cubicBezTo>
                    <a:pt x="7411" y="598"/>
                    <a:pt x="8454" y="1015"/>
                    <a:pt x="9284" y="1838"/>
                  </a:cubicBezTo>
                  <a:cubicBezTo>
                    <a:pt x="11409" y="3959"/>
                    <a:pt x="11572" y="8162"/>
                    <a:pt x="11572" y="9403"/>
                  </a:cubicBezTo>
                  <a:cubicBezTo>
                    <a:pt x="11572" y="11135"/>
                    <a:pt x="11025" y="12474"/>
                    <a:pt x="10037" y="13162"/>
                  </a:cubicBezTo>
                  <a:cubicBezTo>
                    <a:pt x="9537" y="13512"/>
                    <a:pt x="8927" y="13687"/>
                    <a:pt x="8234" y="13687"/>
                  </a:cubicBezTo>
                  <a:cubicBezTo>
                    <a:pt x="7637" y="13687"/>
                    <a:pt x="6979" y="13558"/>
                    <a:pt x="6274" y="13298"/>
                  </a:cubicBezTo>
                  <a:cubicBezTo>
                    <a:pt x="6039" y="13209"/>
                    <a:pt x="5814" y="13129"/>
                    <a:pt x="5595" y="13050"/>
                  </a:cubicBezTo>
                  <a:cubicBezTo>
                    <a:pt x="2346" y="11880"/>
                    <a:pt x="713" y="11295"/>
                    <a:pt x="2342" y="5850"/>
                  </a:cubicBezTo>
                  <a:cubicBezTo>
                    <a:pt x="3816" y="907"/>
                    <a:pt x="5562" y="579"/>
                    <a:pt x="5997" y="579"/>
                  </a:cubicBezTo>
                  <a:close/>
                  <a:moveTo>
                    <a:pt x="5994" y="0"/>
                  </a:moveTo>
                  <a:cubicBezTo>
                    <a:pt x="5298" y="0"/>
                    <a:pt x="3335" y="496"/>
                    <a:pt x="1784" y="5686"/>
                  </a:cubicBezTo>
                  <a:cubicBezTo>
                    <a:pt x="0" y="11655"/>
                    <a:pt x="2033" y="12386"/>
                    <a:pt x="5399" y="13598"/>
                  </a:cubicBezTo>
                  <a:cubicBezTo>
                    <a:pt x="5618" y="13678"/>
                    <a:pt x="5842" y="13756"/>
                    <a:pt x="6073" y="13841"/>
                  </a:cubicBezTo>
                  <a:cubicBezTo>
                    <a:pt x="6845" y="14127"/>
                    <a:pt x="7575" y="14267"/>
                    <a:pt x="8240" y="14267"/>
                  </a:cubicBezTo>
                  <a:cubicBezTo>
                    <a:pt x="9050" y="14267"/>
                    <a:pt x="9766" y="14056"/>
                    <a:pt x="10370" y="13639"/>
                  </a:cubicBezTo>
                  <a:cubicBezTo>
                    <a:pt x="11516" y="12839"/>
                    <a:pt x="12153" y="11332"/>
                    <a:pt x="12153" y="9403"/>
                  </a:cubicBezTo>
                  <a:cubicBezTo>
                    <a:pt x="12153" y="7746"/>
                    <a:pt x="11915" y="3645"/>
                    <a:pt x="9690" y="1432"/>
                  </a:cubicBezTo>
                  <a:cubicBezTo>
                    <a:pt x="8754" y="495"/>
                    <a:pt x="7584" y="22"/>
                    <a:pt x="6203" y="17"/>
                  </a:cubicBezTo>
                  <a:cubicBezTo>
                    <a:pt x="6159" y="9"/>
                    <a:pt x="6088" y="0"/>
                    <a:pt x="5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4137640" y="674389"/>
              <a:ext cx="83528" cy="169872"/>
            </a:xfrm>
            <a:custGeom>
              <a:rect b="b" l="l" r="r" t="t"/>
              <a:pathLst>
                <a:path extrusionOk="0" h="8324" w="4093">
                  <a:moveTo>
                    <a:pt x="581" y="829"/>
                  </a:moveTo>
                  <a:lnTo>
                    <a:pt x="2584" y="2144"/>
                  </a:lnTo>
                  <a:lnTo>
                    <a:pt x="581" y="3984"/>
                  </a:lnTo>
                  <a:lnTo>
                    <a:pt x="581" y="829"/>
                  </a:lnTo>
                  <a:close/>
                  <a:moveTo>
                    <a:pt x="287" y="1"/>
                  </a:moveTo>
                  <a:cubicBezTo>
                    <a:pt x="240" y="1"/>
                    <a:pt x="193" y="11"/>
                    <a:pt x="150" y="32"/>
                  </a:cubicBezTo>
                  <a:cubicBezTo>
                    <a:pt x="57" y="84"/>
                    <a:pt x="0" y="183"/>
                    <a:pt x="0" y="291"/>
                  </a:cubicBezTo>
                  <a:lnTo>
                    <a:pt x="0" y="7321"/>
                  </a:lnTo>
                  <a:cubicBezTo>
                    <a:pt x="0" y="7486"/>
                    <a:pt x="126" y="7611"/>
                    <a:pt x="290" y="7611"/>
                  </a:cubicBezTo>
                  <a:cubicBezTo>
                    <a:pt x="450" y="7611"/>
                    <a:pt x="581" y="7486"/>
                    <a:pt x="581" y="7321"/>
                  </a:cubicBezTo>
                  <a:lnTo>
                    <a:pt x="581" y="4442"/>
                  </a:lnTo>
                  <a:lnTo>
                    <a:pt x="3539" y="8216"/>
                  </a:lnTo>
                  <a:cubicBezTo>
                    <a:pt x="3596" y="8285"/>
                    <a:pt x="3680" y="8324"/>
                    <a:pt x="3764" y="8324"/>
                  </a:cubicBezTo>
                  <a:cubicBezTo>
                    <a:pt x="3829" y="8324"/>
                    <a:pt x="3890" y="8305"/>
                    <a:pt x="3946" y="8262"/>
                  </a:cubicBezTo>
                  <a:cubicBezTo>
                    <a:pt x="4073" y="8164"/>
                    <a:pt x="4092" y="7981"/>
                    <a:pt x="3993" y="7855"/>
                  </a:cubicBezTo>
                  <a:lnTo>
                    <a:pt x="1156" y="4241"/>
                  </a:lnTo>
                  <a:lnTo>
                    <a:pt x="3249" y="2322"/>
                  </a:lnTo>
                  <a:cubicBezTo>
                    <a:pt x="3315" y="2261"/>
                    <a:pt x="3352" y="2173"/>
                    <a:pt x="3343" y="2083"/>
                  </a:cubicBezTo>
                  <a:cubicBezTo>
                    <a:pt x="3338" y="1994"/>
                    <a:pt x="3287" y="1914"/>
                    <a:pt x="3216" y="1864"/>
                  </a:cubicBezTo>
                  <a:lnTo>
                    <a:pt x="450" y="47"/>
                  </a:lnTo>
                  <a:cubicBezTo>
                    <a:pt x="401" y="16"/>
                    <a:pt x="344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27"/>
          <p:cNvSpPr/>
          <p:nvPr/>
        </p:nvSpPr>
        <p:spPr>
          <a:xfrm>
            <a:off x="825962" y="3736854"/>
            <a:ext cx="613052" cy="585175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456" name="Google Shape;4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5540" y="1023963"/>
            <a:ext cx="5643052" cy="309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7" title="Roblox Death Sound - OOF _ Sound Effect HD - HomeMadeSoundEffect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955" y="167700"/>
            <a:ext cx="306183" cy="30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8"/>
          <p:cNvGrpSpPr/>
          <p:nvPr/>
        </p:nvGrpSpPr>
        <p:grpSpPr>
          <a:xfrm>
            <a:off x="595650" y="2080950"/>
            <a:ext cx="7952700" cy="981600"/>
            <a:chOff x="595650" y="2080950"/>
            <a:chExt cx="7952700" cy="981600"/>
          </a:xfrm>
        </p:grpSpPr>
        <p:sp>
          <p:nvSpPr>
            <p:cNvPr id="463" name="Google Shape;463;p28"/>
            <p:cNvSpPr/>
            <p:nvPr/>
          </p:nvSpPr>
          <p:spPr>
            <a:xfrm>
              <a:off x="5956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71887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group of men in suits&#10;&#10;Description automatically generated with medium confidence" id="465" name="Google Shape;4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238250"/>
            <a:ext cx="4724400" cy="266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28"/>
          <p:cNvGrpSpPr/>
          <p:nvPr/>
        </p:nvGrpSpPr>
        <p:grpSpPr>
          <a:xfrm rot="2700000">
            <a:off x="6993911" y="3551687"/>
            <a:ext cx="907341" cy="1393172"/>
            <a:chOff x="2682973" y="3523766"/>
            <a:chExt cx="521616" cy="800912"/>
          </a:xfrm>
        </p:grpSpPr>
        <p:sp>
          <p:nvSpPr>
            <p:cNvPr id="467" name="Google Shape;467;p28"/>
            <p:cNvSpPr/>
            <p:nvPr/>
          </p:nvSpPr>
          <p:spPr>
            <a:xfrm>
              <a:off x="2895721" y="4314230"/>
              <a:ext cx="2041" cy="4510"/>
            </a:xfrm>
            <a:custGeom>
              <a:rect b="b" l="l" r="r" t="t"/>
              <a:pathLst>
                <a:path extrusionOk="0" h="221" w="100">
                  <a:moveTo>
                    <a:pt x="0" y="0"/>
                  </a:moveTo>
                  <a:cubicBezTo>
                    <a:pt x="61" y="146"/>
                    <a:pt x="99" y="220"/>
                    <a:pt x="99" y="220"/>
                  </a:cubicBezTo>
                  <a:cubicBezTo>
                    <a:pt x="67" y="151"/>
                    <a:pt x="33" y="7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2890476" y="4309577"/>
              <a:ext cx="12632" cy="13836"/>
            </a:xfrm>
            <a:custGeom>
              <a:rect b="b" l="l" r="r" t="t"/>
              <a:pathLst>
                <a:path extrusionOk="0" h="678" w="619">
                  <a:moveTo>
                    <a:pt x="254" y="1"/>
                  </a:moveTo>
                  <a:cubicBezTo>
                    <a:pt x="224" y="1"/>
                    <a:pt x="193" y="6"/>
                    <a:pt x="164" y="18"/>
                  </a:cubicBezTo>
                  <a:cubicBezTo>
                    <a:pt x="52" y="70"/>
                    <a:pt x="0" y="206"/>
                    <a:pt x="47" y="323"/>
                  </a:cubicBezTo>
                  <a:cubicBezTo>
                    <a:pt x="113" y="468"/>
                    <a:pt x="150" y="547"/>
                    <a:pt x="150" y="547"/>
                  </a:cubicBezTo>
                  <a:cubicBezTo>
                    <a:pt x="188" y="632"/>
                    <a:pt x="272" y="678"/>
                    <a:pt x="356" y="678"/>
                  </a:cubicBezTo>
                  <a:cubicBezTo>
                    <a:pt x="389" y="678"/>
                    <a:pt x="421" y="673"/>
                    <a:pt x="454" y="660"/>
                  </a:cubicBezTo>
                  <a:cubicBezTo>
                    <a:pt x="566" y="608"/>
                    <a:pt x="618" y="468"/>
                    <a:pt x="566" y="355"/>
                  </a:cubicBezTo>
                  <a:lnTo>
                    <a:pt x="469" y="139"/>
                  </a:lnTo>
                  <a:lnTo>
                    <a:pt x="469" y="135"/>
                  </a:lnTo>
                  <a:cubicBezTo>
                    <a:pt x="430" y="51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2689769" y="3528500"/>
              <a:ext cx="509963" cy="785750"/>
            </a:xfrm>
            <a:custGeom>
              <a:rect b="b" l="l" r="r" t="t"/>
              <a:pathLst>
                <a:path extrusionOk="0" h="38503" w="24989">
                  <a:moveTo>
                    <a:pt x="23289" y="0"/>
                  </a:moveTo>
                  <a:cubicBezTo>
                    <a:pt x="18996" y="2649"/>
                    <a:pt x="0" y="16216"/>
                    <a:pt x="10092" y="38502"/>
                  </a:cubicBezTo>
                  <a:cubicBezTo>
                    <a:pt x="9063" y="36106"/>
                    <a:pt x="510" y="14315"/>
                    <a:pt x="24989" y="2027"/>
                  </a:cubicBezTo>
                  <a:lnTo>
                    <a:pt x="2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2706564" y="3523766"/>
              <a:ext cx="498025" cy="795178"/>
            </a:xfrm>
            <a:custGeom>
              <a:rect b="b" l="l" r="r" t="t"/>
              <a:pathLst>
                <a:path extrusionOk="0" h="38965" w="24404">
                  <a:moveTo>
                    <a:pt x="22419" y="531"/>
                  </a:moveTo>
                  <a:lnTo>
                    <a:pt x="23801" y="2184"/>
                  </a:lnTo>
                  <a:cubicBezTo>
                    <a:pt x="7795" y="10344"/>
                    <a:pt x="6011" y="22575"/>
                    <a:pt x="6971" y="30683"/>
                  </a:cubicBezTo>
                  <a:lnTo>
                    <a:pt x="6971" y="30683"/>
                  </a:lnTo>
                  <a:cubicBezTo>
                    <a:pt x="3952" y="13343"/>
                    <a:pt x="18651" y="2895"/>
                    <a:pt x="22419" y="531"/>
                  </a:cubicBezTo>
                  <a:close/>
                  <a:moveTo>
                    <a:pt x="22465" y="1"/>
                  </a:moveTo>
                  <a:cubicBezTo>
                    <a:pt x="22424" y="1"/>
                    <a:pt x="22382" y="12"/>
                    <a:pt x="22345" y="36"/>
                  </a:cubicBezTo>
                  <a:cubicBezTo>
                    <a:pt x="20575" y="1131"/>
                    <a:pt x="14466" y="5226"/>
                    <a:pt x="10276" y="12001"/>
                  </a:cubicBezTo>
                  <a:cubicBezTo>
                    <a:pt x="5160" y="20281"/>
                    <a:pt x="4747" y="29307"/>
                    <a:pt x="9064" y="38833"/>
                  </a:cubicBezTo>
                  <a:cubicBezTo>
                    <a:pt x="9101" y="38917"/>
                    <a:pt x="9185" y="38965"/>
                    <a:pt x="9269" y="38965"/>
                  </a:cubicBezTo>
                  <a:cubicBezTo>
                    <a:pt x="9302" y="38965"/>
                    <a:pt x="9336" y="38959"/>
                    <a:pt x="9364" y="38945"/>
                  </a:cubicBezTo>
                  <a:cubicBezTo>
                    <a:pt x="9481" y="38894"/>
                    <a:pt x="9532" y="38762"/>
                    <a:pt x="9481" y="38645"/>
                  </a:cubicBezTo>
                  <a:cubicBezTo>
                    <a:pt x="8441" y="36225"/>
                    <a:pt x="1" y="14650"/>
                    <a:pt x="24268" y="2465"/>
                  </a:cubicBezTo>
                  <a:cubicBezTo>
                    <a:pt x="24329" y="2432"/>
                    <a:pt x="24376" y="2376"/>
                    <a:pt x="24390" y="2305"/>
                  </a:cubicBezTo>
                  <a:cubicBezTo>
                    <a:pt x="24404" y="2235"/>
                    <a:pt x="24385" y="2165"/>
                    <a:pt x="24339" y="2114"/>
                  </a:cubicBezTo>
                  <a:lnTo>
                    <a:pt x="22643" y="82"/>
                  </a:lnTo>
                  <a:cubicBezTo>
                    <a:pt x="22598" y="30"/>
                    <a:pt x="22532" y="1"/>
                    <a:pt x="2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2682973" y="3767574"/>
              <a:ext cx="325500" cy="557104"/>
            </a:xfrm>
            <a:custGeom>
              <a:rect b="b" l="l" r="r" t="t"/>
              <a:pathLst>
                <a:path extrusionOk="0" h="27299" w="15950">
                  <a:moveTo>
                    <a:pt x="11415" y="0"/>
                  </a:moveTo>
                  <a:cubicBezTo>
                    <a:pt x="11403" y="0"/>
                    <a:pt x="11392" y="1"/>
                    <a:pt x="11380" y="2"/>
                  </a:cubicBezTo>
                  <a:cubicBezTo>
                    <a:pt x="6845" y="521"/>
                    <a:pt x="3732" y="2090"/>
                    <a:pt x="2131" y="4660"/>
                  </a:cubicBezTo>
                  <a:cubicBezTo>
                    <a:pt x="1" y="8077"/>
                    <a:pt x="1353" y="11976"/>
                    <a:pt x="1409" y="12140"/>
                  </a:cubicBezTo>
                  <a:cubicBezTo>
                    <a:pt x="1442" y="12238"/>
                    <a:pt x="1526" y="12309"/>
                    <a:pt x="1630" y="12328"/>
                  </a:cubicBezTo>
                  <a:cubicBezTo>
                    <a:pt x="1650" y="12332"/>
                    <a:pt x="1670" y="12334"/>
                    <a:pt x="1689" y="12334"/>
                  </a:cubicBezTo>
                  <a:cubicBezTo>
                    <a:pt x="1771" y="12334"/>
                    <a:pt x="1848" y="12298"/>
                    <a:pt x="1902" y="12234"/>
                  </a:cubicBezTo>
                  <a:cubicBezTo>
                    <a:pt x="1925" y="12210"/>
                    <a:pt x="3352" y="10581"/>
                    <a:pt x="5211" y="9205"/>
                  </a:cubicBezTo>
                  <a:lnTo>
                    <a:pt x="5211" y="9205"/>
                  </a:lnTo>
                  <a:cubicBezTo>
                    <a:pt x="3414" y="10881"/>
                    <a:pt x="2332" y="12730"/>
                    <a:pt x="1981" y="14733"/>
                  </a:cubicBezTo>
                  <a:cubicBezTo>
                    <a:pt x="1302" y="18628"/>
                    <a:pt x="3652" y="21629"/>
                    <a:pt x="3755" y="21755"/>
                  </a:cubicBezTo>
                  <a:cubicBezTo>
                    <a:pt x="3812" y="21825"/>
                    <a:pt x="3894" y="21862"/>
                    <a:pt x="3981" y="21862"/>
                  </a:cubicBezTo>
                  <a:cubicBezTo>
                    <a:pt x="4017" y="21862"/>
                    <a:pt x="4053" y="21856"/>
                    <a:pt x="4088" y="21844"/>
                  </a:cubicBezTo>
                  <a:cubicBezTo>
                    <a:pt x="4205" y="21798"/>
                    <a:pt x="4279" y="21681"/>
                    <a:pt x="4270" y="21554"/>
                  </a:cubicBezTo>
                  <a:cubicBezTo>
                    <a:pt x="4270" y="21541"/>
                    <a:pt x="4209" y="20393"/>
                    <a:pt x="5015" y="18460"/>
                  </a:cubicBezTo>
                  <a:lnTo>
                    <a:pt x="5015" y="18460"/>
                  </a:lnTo>
                  <a:cubicBezTo>
                    <a:pt x="4724" y="20646"/>
                    <a:pt x="5043" y="22518"/>
                    <a:pt x="5964" y="24040"/>
                  </a:cubicBezTo>
                  <a:cubicBezTo>
                    <a:pt x="7556" y="26666"/>
                    <a:pt x="10346" y="27270"/>
                    <a:pt x="10464" y="27293"/>
                  </a:cubicBezTo>
                  <a:cubicBezTo>
                    <a:pt x="10486" y="27298"/>
                    <a:pt x="10505" y="27298"/>
                    <a:pt x="10524" y="27298"/>
                  </a:cubicBezTo>
                  <a:cubicBezTo>
                    <a:pt x="10580" y="27298"/>
                    <a:pt x="10637" y="27284"/>
                    <a:pt x="10683" y="27251"/>
                  </a:cubicBezTo>
                  <a:cubicBezTo>
                    <a:pt x="10721" y="27228"/>
                    <a:pt x="14526" y="24704"/>
                    <a:pt x="13772" y="20586"/>
                  </a:cubicBezTo>
                  <a:cubicBezTo>
                    <a:pt x="13627" y="19799"/>
                    <a:pt x="13342" y="19097"/>
                    <a:pt x="12972" y="18484"/>
                  </a:cubicBezTo>
                  <a:lnTo>
                    <a:pt x="12972" y="18484"/>
                  </a:lnTo>
                  <a:cubicBezTo>
                    <a:pt x="13413" y="18961"/>
                    <a:pt x="13843" y="19504"/>
                    <a:pt x="14241" y="20122"/>
                  </a:cubicBezTo>
                  <a:cubicBezTo>
                    <a:pt x="14293" y="20202"/>
                    <a:pt x="14385" y="20252"/>
                    <a:pt x="14482" y="20252"/>
                  </a:cubicBezTo>
                  <a:cubicBezTo>
                    <a:pt x="14496" y="20252"/>
                    <a:pt x="14511" y="20251"/>
                    <a:pt x="14526" y="20249"/>
                  </a:cubicBezTo>
                  <a:cubicBezTo>
                    <a:pt x="14639" y="20234"/>
                    <a:pt x="14733" y="20150"/>
                    <a:pt x="14765" y="20037"/>
                  </a:cubicBezTo>
                  <a:cubicBezTo>
                    <a:pt x="15950" y="15721"/>
                    <a:pt x="15219" y="14027"/>
                    <a:pt x="12565" y="11415"/>
                  </a:cubicBezTo>
                  <a:cubicBezTo>
                    <a:pt x="10047" y="8938"/>
                    <a:pt x="10285" y="5581"/>
                    <a:pt x="10285" y="5549"/>
                  </a:cubicBezTo>
                  <a:cubicBezTo>
                    <a:pt x="10300" y="5390"/>
                    <a:pt x="10183" y="5250"/>
                    <a:pt x="10019" y="5235"/>
                  </a:cubicBezTo>
                  <a:cubicBezTo>
                    <a:pt x="10011" y="5235"/>
                    <a:pt x="10003" y="5234"/>
                    <a:pt x="9995" y="5234"/>
                  </a:cubicBezTo>
                  <a:cubicBezTo>
                    <a:pt x="9850" y="5234"/>
                    <a:pt x="9723" y="5351"/>
                    <a:pt x="9710" y="5503"/>
                  </a:cubicBezTo>
                  <a:cubicBezTo>
                    <a:pt x="9695" y="5652"/>
                    <a:pt x="9438" y="9154"/>
                    <a:pt x="12158" y="11827"/>
                  </a:cubicBezTo>
                  <a:cubicBezTo>
                    <a:pt x="14582" y="14214"/>
                    <a:pt x="15261" y="15632"/>
                    <a:pt x="14362" y="19274"/>
                  </a:cubicBezTo>
                  <a:cubicBezTo>
                    <a:pt x="11802" y="15707"/>
                    <a:pt x="8380" y="14752"/>
                    <a:pt x="8226" y="14715"/>
                  </a:cubicBezTo>
                  <a:cubicBezTo>
                    <a:pt x="8200" y="14708"/>
                    <a:pt x="8174" y="14704"/>
                    <a:pt x="8149" y="14704"/>
                  </a:cubicBezTo>
                  <a:cubicBezTo>
                    <a:pt x="8028" y="14704"/>
                    <a:pt x="7913" y="14783"/>
                    <a:pt x="7874" y="14906"/>
                  </a:cubicBezTo>
                  <a:cubicBezTo>
                    <a:pt x="7828" y="15052"/>
                    <a:pt x="7908" y="15211"/>
                    <a:pt x="8053" y="15267"/>
                  </a:cubicBezTo>
                  <a:cubicBezTo>
                    <a:pt x="8099" y="15282"/>
                    <a:pt x="12514" y="16929"/>
                    <a:pt x="13202" y="20692"/>
                  </a:cubicBezTo>
                  <a:cubicBezTo>
                    <a:pt x="13819" y="24063"/>
                    <a:pt x="11034" y="26282"/>
                    <a:pt x="10468" y="26698"/>
                  </a:cubicBezTo>
                  <a:cubicBezTo>
                    <a:pt x="9934" y="26554"/>
                    <a:pt x="7744" y="25856"/>
                    <a:pt x="6461" y="23740"/>
                  </a:cubicBezTo>
                  <a:cubicBezTo>
                    <a:pt x="5333" y="21878"/>
                    <a:pt x="5188" y="19419"/>
                    <a:pt x="6030" y="16442"/>
                  </a:cubicBezTo>
                  <a:cubicBezTo>
                    <a:pt x="6072" y="16302"/>
                    <a:pt x="6002" y="16157"/>
                    <a:pt x="5866" y="16096"/>
                  </a:cubicBezTo>
                  <a:cubicBezTo>
                    <a:pt x="5831" y="16081"/>
                    <a:pt x="5793" y="16074"/>
                    <a:pt x="5756" y="16074"/>
                  </a:cubicBezTo>
                  <a:cubicBezTo>
                    <a:pt x="5657" y="16074"/>
                    <a:pt x="5560" y="16126"/>
                    <a:pt x="5506" y="16217"/>
                  </a:cubicBezTo>
                  <a:cubicBezTo>
                    <a:pt x="4298" y="18240"/>
                    <a:pt x="3891" y="19799"/>
                    <a:pt x="3755" y="20707"/>
                  </a:cubicBezTo>
                  <a:cubicBezTo>
                    <a:pt x="3123" y="19635"/>
                    <a:pt x="2098" y="17416"/>
                    <a:pt x="2552" y="14828"/>
                  </a:cubicBezTo>
                  <a:cubicBezTo>
                    <a:pt x="3039" y="12065"/>
                    <a:pt x="5037" y="9589"/>
                    <a:pt x="8498" y="7469"/>
                  </a:cubicBezTo>
                  <a:cubicBezTo>
                    <a:pt x="8619" y="7394"/>
                    <a:pt x="8671" y="7239"/>
                    <a:pt x="8614" y="7108"/>
                  </a:cubicBezTo>
                  <a:cubicBezTo>
                    <a:pt x="8566" y="6999"/>
                    <a:pt x="8462" y="6932"/>
                    <a:pt x="8350" y="6932"/>
                  </a:cubicBezTo>
                  <a:cubicBezTo>
                    <a:pt x="8323" y="6932"/>
                    <a:pt x="8295" y="6936"/>
                    <a:pt x="8267" y="6944"/>
                  </a:cubicBezTo>
                  <a:cubicBezTo>
                    <a:pt x="5553" y="7698"/>
                    <a:pt x="2786" y="10436"/>
                    <a:pt x="1817" y="11466"/>
                  </a:cubicBezTo>
                  <a:cubicBezTo>
                    <a:pt x="1541" y="10343"/>
                    <a:pt x="1063" y="7469"/>
                    <a:pt x="2627" y="4959"/>
                  </a:cubicBezTo>
                  <a:cubicBezTo>
                    <a:pt x="4129" y="2554"/>
                    <a:pt x="7098" y="1078"/>
                    <a:pt x="11447" y="577"/>
                  </a:cubicBezTo>
                  <a:cubicBezTo>
                    <a:pt x="11605" y="559"/>
                    <a:pt x="11717" y="413"/>
                    <a:pt x="11699" y="255"/>
                  </a:cubicBezTo>
                  <a:cubicBezTo>
                    <a:pt x="11682" y="107"/>
                    <a:pt x="11556" y="0"/>
                    <a:pt x="1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2899068" y="3702046"/>
              <a:ext cx="158321" cy="388947"/>
            </a:xfrm>
            <a:custGeom>
              <a:rect b="b" l="l" r="r" t="t"/>
              <a:pathLst>
                <a:path extrusionOk="0" h="19059" w="7758">
                  <a:moveTo>
                    <a:pt x="5092" y="0"/>
                  </a:moveTo>
                  <a:cubicBezTo>
                    <a:pt x="4981" y="0"/>
                    <a:pt x="4875" y="67"/>
                    <a:pt x="4827" y="175"/>
                  </a:cubicBezTo>
                  <a:cubicBezTo>
                    <a:pt x="4738" y="376"/>
                    <a:pt x="2729" y="5147"/>
                    <a:pt x="4986" y="9626"/>
                  </a:cubicBezTo>
                  <a:cubicBezTo>
                    <a:pt x="6489" y="12608"/>
                    <a:pt x="6184" y="15842"/>
                    <a:pt x="5862" y="17519"/>
                  </a:cubicBezTo>
                  <a:cubicBezTo>
                    <a:pt x="5370" y="16330"/>
                    <a:pt x="4041" y="14457"/>
                    <a:pt x="464" y="12618"/>
                  </a:cubicBezTo>
                  <a:cubicBezTo>
                    <a:pt x="422" y="12595"/>
                    <a:pt x="376" y="12584"/>
                    <a:pt x="331" y="12584"/>
                  </a:cubicBezTo>
                  <a:cubicBezTo>
                    <a:pt x="228" y="12584"/>
                    <a:pt x="127" y="12641"/>
                    <a:pt x="76" y="12739"/>
                  </a:cubicBezTo>
                  <a:cubicBezTo>
                    <a:pt x="0" y="12884"/>
                    <a:pt x="57" y="13057"/>
                    <a:pt x="202" y="13132"/>
                  </a:cubicBezTo>
                  <a:cubicBezTo>
                    <a:pt x="5618" y="15922"/>
                    <a:pt x="5566" y="18726"/>
                    <a:pt x="5566" y="18750"/>
                  </a:cubicBezTo>
                  <a:cubicBezTo>
                    <a:pt x="5557" y="18895"/>
                    <a:pt x="5661" y="19026"/>
                    <a:pt x="5801" y="19054"/>
                  </a:cubicBezTo>
                  <a:cubicBezTo>
                    <a:pt x="5819" y="19054"/>
                    <a:pt x="5838" y="19059"/>
                    <a:pt x="5857" y="19059"/>
                  </a:cubicBezTo>
                  <a:cubicBezTo>
                    <a:pt x="5979" y="19059"/>
                    <a:pt x="6091" y="18979"/>
                    <a:pt x="6132" y="18858"/>
                  </a:cubicBezTo>
                  <a:cubicBezTo>
                    <a:pt x="6199" y="18657"/>
                    <a:pt x="7757" y="13830"/>
                    <a:pt x="5506" y="9364"/>
                  </a:cubicBezTo>
                  <a:cubicBezTo>
                    <a:pt x="3371" y="5132"/>
                    <a:pt x="5337" y="450"/>
                    <a:pt x="5361" y="404"/>
                  </a:cubicBezTo>
                  <a:cubicBezTo>
                    <a:pt x="5421" y="259"/>
                    <a:pt x="5356" y="85"/>
                    <a:pt x="5206" y="25"/>
                  </a:cubicBezTo>
                  <a:cubicBezTo>
                    <a:pt x="5168" y="8"/>
                    <a:pt x="5130" y="0"/>
                    <a:pt x="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3022309" y="3615171"/>
              <a:ext cx="97548" cy="230584"/>
            </a:xfrm>
            <a:custGeom>
              <a:rect b="b" l="l" r="r" t="t"/>
              <a:pathLst>
                <a:path extrusionOk="0" h="11299" w="4780">
                  <a:moveTo>
                    <a:pt x="2921" y="1736"/>
                  </a:moveTo>
                  <a:cubicBezTo>
                    <a:pt x="2734" y="2382"/>
                    <a:pt x="2720" y="3224"/>
                    <a:pt x="3132" y="4282"/>
                  </a:cubicBezTo>
                  <a:cubicBezTo>
                    <a:pt x="3947" y="6370"/>
                    <a:pt x="3029" y="9300"/>
                    <a:pt x="2617" y="10424"/>
                  </a:cubicBezTo>
                  <a:cubicBezTo>
                    <a:pt x="2003" y="9577"/>
                    <a:pt x="711" y="7460"/>
                    <a:pt x="1048" y="5139"/>
                  </a:cubicBezTo>
                  <a:cubicBezTo>
                    <a:pt x="1232" y="3888"/>
                    <a:pt x="1858" y="2751"/>
                    <a:pt x="2921" y="1736"/>
                  </a:cubicBezTo>
                  <a:close/>
                  <a:moveTo>
                    <a:pt x="4328" y="0"/>
                  </a:moveTo>
                  <a:cubicBezTo>
                    <a:pt x="4280" y="0"/>
                    <a:pt x="4231" y="12"/>
                    <a:pt x="4185" y="36"/>
                  </a:cubicBezTo>
                  <a:cubicBezTo>
                    <a:pt x="4185" y="36"/>
                    <a:pt x="4162" y="51"/>
                    <a:pt x="4129" y="73"/>
                  </a:cubicBezTo>
                  <a:cubicBezTo>
                    <a:pt x="1985" y="1445"/>
                    <a:pt x="754" y="3121"/>
                    <a:pt x="473" y="5055"/>
                  </a:cubicBezTo>
                  <a:cubicBezTo>
                    <a:pt x="0" y="8313"/>
                    <a:pt x="2379" y="11083"/>
                    <a:pt x="2481" y="11196"/>
                  </a:cubicBezTo>
                  <a:cubicBezTo>
                    <a:pt x="2533" y="11262"/>
                    <a:pt x="2617" y="11299"/>
                    <a:pt x="2697" y="11299"/>
                  </a:cubicBezTo>
                  <a:cubicBezTo>
                    <a:pt x="2711" y="11299"/>
                    <a:pt x="2729" y="11294"/>
                    <a:pt x="2744" y="11294"/>
                  </a:cubicBezTo>
                  <a:cubicBezTo>
                    <a:pt x="2842" y="11280"/>
                    <a:pt x="2926" y="11215"/>
                    <a:pt x="2964" y="11126"/>
                  </a:cubicBezTo>
                  <a:cubicBezTo>
                    <a:pt x="3038" y="10953"/>
                    <a:pt x="4780" y="6917"/>
                    <a:pt x="3675" y="4072"/>
                  </a:cubicBezTo>
                  <a:cubicBezTo>
                    <a:pt x="2824" y="1890"/>
                    <a:pt x="4026" y="851"/>
                    <a:pt x="4382" y="598"/>
                  </a:cubicBezTo>
                  <a:cubicBezTo>
                    <a:pt x="4414" y="579"/>
                    <a:pt x="4447" y="556"/>
                    <a:pt x="4485" y="533"/>
                  </a:cubicBezTo>
                  <a:cubicBezTo>
                    <a:pt x="4615" y="448"/>
                    <a:pt x="4658" y="275"/>
                    <a:pt x="4578" y="139"/>
                  </a:cubicBezTo>
                  <a:cubicBezTo>
                    <a:pt x="4524" y="50"/>
                    <a:pt x="4428" y="0"/>
                    <a:pt x="4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2979984" y="3669904"/>
              <a:ext cx="99833" cy="341907"/>
            </a:xfrm>
            <a:custGeom>
              <a:rect b="b" l="l" r="r" t="t"/>
              <a:pathLst>
                <a:path extrusionOk="0" h="16754" w="4892">
                  <a:moveTo>
                    <a:pt x="2833" y="1"/>
                  </a:moveTo>
                  <a:cubicBezTo>
                    <a:pt x="2741" y="1"/>
                    <a:pt x="2649" y="44"/>
                    <a:pt x="2594" y="126"/>
                  </a:cubicBezTo>
                  <a:cubicBezTo>
                    <a:pt x="2566" y="163"/>
                    <a:pt x="0" y="3950"/>
                    <a:pt x="2215" y="7545"/>
                  </a:cubicBezTo>
                  <a:cubicBezTo>
                    <a:pt x="4261" y="10868"/>
                    <a:pt x="2575" y="16322"/>
                    <a:pt x="2561" y="16374"/>
                  </a:cubicBezTo>
                  <a:cubicBezTo>
                    <a:pt x="2510" y="16529"/>
                    <a:pt x="2594" y="16693"/>
                    <a:pt x="2748" y="16739"/>
                  </a:cubicBezTo>
                  <a:cubicBezTo>
                    <a:pt x="2776" y="16749"/>
                    <a:pt x="2809" y="16753"/>
                    <a:pt x="2837" y="16753"/>
                  </a:cubicBezTo>
                  <a:cubicBezTo>
                    <a:pt x="2960" y="16753"/>
                    <a:pt x="3072" y="16674"/>
                    <a:pt x="3113" y="16552"/>
                  </a:cubicBezTo>
                  <a:cubicBezTo>
                    <a:pt x="3189" y="16317"/>
                    <a:pt x="4892" y="10794"/>
                    <a:pt x="2707" y="7241"/>
                  </a:cubicBezTo>
                  <a:cubicBezTo>
                    <a:pt x="693" y="3974"/>
                    <a:pt x="3044" y="491"/>
                    <a:pt x="3072" y="453"/>
                  </a:cubicBezTo>
                  <a:cubicBezTo>
                    <a:pt x="3161" y="322"/>
                    <a:pt x="3128" y="144"/>
                    <a:pt x="2997" y="50"/>
                  </a:cubicBezTo>
                  <a:cubicBezTo>
                    <a:pt x="2947" y="17"/>
                    <a:pt x="2890" y="1"/>
                    <a:pt x="2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2761889" y="3690944"/>
              <a:ext cx="213258" cy="120037"/>
            </a:xfrm>
            <a:custGeom>
              <a:rect b="b" l="l" r="r" t="t"/>
              <a:pathLst>
                <a:path extrusionOk="0" h="5882" w="10450">
                  <a:moveTo>
                    <a:pt x="8039" y="1"/>
                  </a:moveTo>
                  <a:cubicBezTo>
                    <a:pt x="4920" y="1"/>
                    <a:pt x="2685" y="1197"/>
                    <a:pt x="75" y="5442"/>
                  </a:cubicBezTo>
                  <a:cubicBezTo>
                    <a:pt x="1" y="5564"/>
                    <a:pt x="24" y="5723"/>
                    <a:pt x="137" y="5816"/>
                  </a:cubicBezTo>
                  <a:cubicBezTo>
                    <a:pt x="187" y="5864"/>
                    <a:pt x="253" y="5882"/>
                    <a:pt x="319" y="5882"/>
                  </a:cubicBezTo>
                  <a:cubicBezTo>
                    <a:pt x="389" y="5882"/>
                    <a:pt x="459" y="5859"/>
                    <a:pt x="511" y="5812"/>
                  </a:cubicBezTo>
                  <a:cubicBezTo>
                    <a:pt x="2684" y="3897"/>
                    <a:pt x="5173" y="3563"/>
                    <a:pt x="6641" y="3563"/>
                  </a:cubicBezTo>
                  <a:cubicBezTo>
                    <a:pt x="7412" y="3563"/>
                    <a:pt x="7902" y="3655"/>
                    <a:pt x="7917" y="3658"/>
                  </a:cubicBezTo>
                  <a:cubicBezTo>
                    <a:pt x="7934" y="3661"/>
                    <a:pt x="7952" y="3663"/>
                    <a:pt x="7969" y="3663"/>
                  </a:cubicBezTo>
                  <a:cubicBezTo>
                    <a:pt x="8107" y="3663"/>
                    <a:pt x="8229" y="3567"/>
                    <a:pt x="8258" y="3429"/>
                  </a:cubicBezTo>
                  <a:cubicBezTo>
                    <a:pt x="8291" y="3270"/>
                    <a:pt x="8187" y="3120"/>
                    <a:pt x="8029" y="3088"/>
                  </a:cubicBezTo>
                  <a:cubicBezTo>
                    <a:pt x="7968" y="3076"/>
                    <a:pt x="7427" y="2974"/>
                    <a:pt x="6599" y="2974"/>
                  </a:cubicBezTo>
                  <a:cubicBezTo>
                    <a:pt x="5329" y="2974"/>
                    <a:pt x="3385" y="3215"/>
                    <a:pt x="1461" y="4393"/>
                  </a:cubicBezTo>
                  <a:cubicBezTo>
                    <a:pt x="3560" y="1452"/>
                    <a:pt x="5446" y="580"/>
                    <a:pt x="8032" y="580"/>
                  </a:cubicBezTo>
                  <a:cubicBezTo>
                    <a:pt x="8675" y="580"/>
                    <a:pt x="9363" y="634"/>
                    <a:pt x="10108" y="724"/>
                  </a:cubicBezTo>
                  <a:cubicBezTo>
                    <a:pt x="10119" y="725"/>
                    <a:pt x="10130" y="726"/>
                    <a:pt x="10141" y="726"/>
                  </a:cubicBezTo>
                  <a:cubicBezTo>
                    <a:pt x="10286" y="726"/>
                    <a:pt x="10412" y="618"/>
                    <a:pt x="10430" y="471"/>
                  </a:cubicBezTo>
                  <a:cubicBezTo>
                    <a:pt x="10449" y="311"/>
                    <a:pt x="10337" y="166"/>
                    <a:pt x="10177" y="147"/>
                  </a:cubicBezTo>
                  <a:cubicBezTo>
                    <a:pt x="9416" y="56"/>
                    <a:pt x="8707" y="1"/>
                    <a:pt x="8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831050" y="3625722"/>
              <a:ext cx="208197" cy="103588"/>
            </a:xfrm>
            <a:custGeom>
              <a:rect b="b" l="l" r="r" t="t"/>
              <a:pathLst>
                <a:path extrusionOk="0" h="5076" w="10202">
                  <a:moveTo>
                    <a:pt x="9254" y="0"/>
                  </a:moveTo>
                  <a:cubicBezTo>
                    <a:pt x="7754" y="0"/>
                    <a:pt x="4005" y="466"/>
                    <a:pt x="108" y="4589"/>
                  </a:cubicBezTo>
                  <a:cubicBezTo>
                    <a:pt x="0" y="4702"/>
                    <a:pt x="6" y="4888"/>
                    <a:pt x="123" y="4996"/>
                  </a:cubicBezTo>
                  <a:cubicBezTo>
                    <a:pt x="179" y="5048"/>
                    <a:pt x="248" y="5076"/>
                    <a:pt x="319" y="5076"/>
                  </a:cubicBezTo>
                  <a:cubicBezTo>
                    <a:pt x="399" y="5076"/>
                    <a:pt x="473" y="5048"/>
                    <a:pt x="529" y="4987"/>
                  </a:cubicBezTo>
                  <a:cubicBezTo>
                    <a:pt x="4307" y="991"/>
                    <a:pt x="7985" y="589"/>
                    <a:pt x="9322" y="589"/>
                  </a:cubicBezTo>
                  <a:cubicBezTo>
                    <a:pt x="9653" y="589"/>
                    <a:pt x="9840" y="613"/>
                    <a:pt x="9850" y="614"/>
                  </a:cubicBezTo>
                  <a:cubicBezTo>
                    <a:pt x="9864" y="617"/>
                    <a:pt x="9879" y="618"/>
                    <a:pt x="9893" y="618"/>
                  </a:cubicBezTo>
                  <a:cubicBezTo>
                    <a:pt x="10035" y="618"/>
                    <a:pt x="10156" y="515"/>
                    <a:pt x="10178" y="371"/>
                  </a:cubicBezTo>
                  <a:cubicBezTo>
                    <a:pt x="10201" y="212"/>
                    <a:pt x="10093" y="67"/>
                    <a:pt x="9934" y="39"/>
                  </a:cubicBezTo>
                  <a:cubicBezTo>
                    <a:pt x="9893" y="33"/>
                    <a:pt x="9653" y="0"/>
                    <a:pt x="9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2701972" y="3818328"/>
              <a:ext cx="192341" cy="153260"/>
            </a:xfrm>
            <a:custGeom>
              <a:rect b="b" l="l" r="r" t="t"/>
              <a:pathLst>
                <a:path extrusionOk="0" h="7510" w="9425">
                  <a:moveTo>
                    <a:pt x="9109" y="0"/>
                  </a:moveTo>
                  <a:cubicBezTo>
                    <a:pt x="9091" y="0"/>
                    <a:pt x="9073" y="2"/>
                    <a:pt x="9055" y="5"/>
                  </a:cubicBezTo>
                  <a:cubicBezTo>
                    <a:pt x="1424" y="1480"/>
                    <a:pt x="53" y="7097"/>
                    <a:pt x="39" y="7154"/>
                  </a:cubicBezTo>
                  <a:cubicBezTo>
                    <a:pt x="1" y="7307"/>
                    <a:pt x="100" y="7463"/>
                    <a:pt x="258" y="7500"/>
                  </a:cubicBezTo>
                  <a:cubicBezTo>
                    <a:pt x="277" y="7504"/>
                    <a:pt x="301" y="7510"/>
                    <a:pt x="320" y="7510"/>
                  </a:cubicBezTo>
                  <a:cubicBezTo>
                    <a:pt x="455" y="7510"/>
                    <a:pt x="573" y="7415"/>
                    <a:pt x="605" y="7285"/>
                  </a:cubicBezTo>
                  <a:cubicBezTo>
                    <a:pt x="614" y="7229"/>
                    <a:pt x="1902" y="1981"/>
                    <a:pt x="9162" y="577"/>
                  </a:cubicBezTo>
                  <a:cubicBezTo>
                    <a:pt x="9321" y="544"/>
                    <a:pt x="9425" y="394"/>
                    <a:pt x="9392" y="235"/>
                  </a:cubicBezTo>
                  <a:cubicBezTo>
                    <a:pt x="9367" y="94"/>
                    <a:pt x="9246" y="0"/>
                    <a:pt x="9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2897639" y="3836715"/>
              <a:ext cx="141036" cy="254277"/>
            </a:xfrm>
            <a:custGeom>
              <a:rect b="b" l="l" r="r" t="t"/>
              <a:pathLst>
                <a:path extrusionOk="0" h="12460" w="6911">
                  <a:moveTo>
                    <a:pt x="323" y="1"/>
                  </a:moveTo>
                  <a:cubicBezTo>
                    <a:pt x="252" y="1"/>
                    <a:pt x="182" y="27"/>
                    <a:pt x="127" y="78"/>
                  </a:cubicBezTo>
                  <a:cubicBezTo>
                    <a:pt x="10" y="186"/>
                    <a:pt x="1" y="368"/>
                    <a:pt x="108" y="486"/>
                  </a:cubicBezTo>
                  <a:cubicBezTo>
                    <a:pt x="6278" y="7236"/>
                    <a:pt x="5646" y="12076"/>
                    <a:pt x="5641" y="12123"/>
                  </a:cubicBezTo>
                  <a:cubicBezTo>
                    <a:pt x="5618" y="12282"/>
                    <a:pt x="5725" y="12432"/>
                    <a:pt x="5885" y="12455"/>
                  </a:cubicBezTo>
                  <a:cubicBezTo>
                    <a:pt x="5899" y="12455"/>
                    <a:pt x="5913" y="12460"/>
                    <a:pt x="5927" y="12460"/>
                  </a:cubicBezTo>
                  <a:cubicBezTo>
                    <a:pt x="6068" y="12460"/>
                    <a:pt x="6189" y="12356"/>
                    <a:pt x="6213" y="12212"/>
                  </a:cubicBezTo>
                  <a:cubicBezTo>
                    <a:pt x="6245" y="12006"/>
                    <a:pt x="6910" y="7072"/>
                    <a:pt x="539" y="97"/>
                  </a:cubicBezTo>
                  <a:cubicBezTo>
                    <a:pt x="480" y="33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2702952" y="3983302"/>
              <a:ext cx="142261" cy="230441"/>
            </a:xfrm>
            <a:custGeom>
              <a:rect b="b" l="l" r="r" t="t"/>
              <a:pathLst>
                <a:path extrusionOk="0" h="11292" w="6971">
                  <a:moveTo>
                    <a:pt x="6638" y="0"/>
                  </a:moveTo>
                  <a:cubicBezTo>
                    <a:pt x="6596" y="0"/>
                    <a:pt x="6553" y="9"/>
                    <a:pt x="6512" y="29"/>
                  </a:cubicBezTo>
                  <a:cubicBezTo>
                    <a:pt x="0" y="3203"/>
                    <a:pt x="2701" y="11020"/>
                    <a:pt x="2729" y="11100"/>
                  </a:cubicBezTo>
                  <a:cubicBezTo>
                    <a:pt x="2772" y="11217"/>
                    <a:pt x="2884" y="11292"/>
                    <a:pt x="3001" y="11292"/>
                  </a:cubicBezTo>
                  <a:cubicBezTo>
                    <a:pt x="3034" y="11292"/>
                    <a:pt x="3066" y="11287"/>
                    <a:pt x="3099" y="11273"/>
                  </a:cubicBezTo>
                  <a:cubicBezTo>
                    <a:pt x="3249" y="11222"/>
                    <a:pt x="3328" y="11054"/>
                    <a:pt x="3277" y="10903"/>
                  </a:cubicBezTo>
                  <a:cubicBezTo>
                    <a:pt x="3170" y="10604"/>
                    <a:pt x="721" y="3498"/>
                    <a:pt x="6769" y="549"/>
                  </a:cubicBezTo>
                  <a:cubicBezTo>
                    <a:pt x="6910" y="483"/>
                    <a:pt x="6970" y="305"/>
                    <a:pt x="6901" y="165"/>
                  </a:cubicBezTo>
                  <a:cubicBezTo>
                    <a:pt x="6850" y="61"/>
                    <a:pt x="6746" y="0"/>
                    <a:pt x="6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2848437" y="4156602"/>
              <a:ext cx="115241" cy="133567"/>
            </a:xfrm>
            <a:custGeom>
              <a:rect b="b" l="l" r="r" t="t"/>
              <a:pathLst>
                <a:path extrusionOk="0" h="6545" w="5647">
                  <a:moveTo>
                    <a:pt x="330" y="1"/>
                  </a:moveTo>
                  <a:cubicBezTo>
                    <a:pt x="213" y="1"/>
                    <a:pt x="105" y="72"/>
                    <a:pt x="61" y="188"/>
                  </a:cubicBezTo>
                  <a:cubicBezTo>
                    <a:pt x="1" y="337"/>
                    <a:pt x="75" y="506"/>
                    <a:pt x="225" y="562"/>
                  </a:cubicBezTo>
                  <a:cubicBezTo>
                    <a:pt x="4930" y="2346"/>
                    <a:pt x="3933" y="6021"/>
                    <a:pt x="3890" y="6175"/>
                  </a:cubicBezTo>
                  <a:cubicBezTo>
                    <a:pt x="3844" y="6330"/>
                    <a:pt x="3933" y="6488"/>
                    <a:pt x="4087" y="6536"/>
                  </a:cubicBezTo>
                  <a:cubicBezTo>
                    <a:pt x="4115" y="6540"/>
                    <a:pt x="4143" y="6545"/>
                    <a:pt x="4167" y="6545"/>
                  </a:cubicBezTo>
                  <a:cubicBezTo>
                    <a:pt x="4294" y="6545"/>
                    <a:pt x="4410" y="6460"/>
                    <a:pt x="4448" y="6334"/>
                  </a:cubicBezTo>
                  <a:cubicBezTo>
                    <a:pt x="4457" y="6292"/>
                    <a:pt x="5646" y="2000"/>
                    <a:pt x="431" y="19"/>
                  </a:cubicBezTo>
                  <a:cubicBezTo>
                    <a:pt x="398" y="7"/>
                    <a:pt x="363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2811948" y="4197928"/>
              <a:ext cx="50366" cy="102670"/>
            </a:xfrm>
            <a:custGeom>
              <a:rect b="b" l="l" r="r" t="t"/>
              <a:pathLst>
                <a:path extrusionOk="0" h="5031" w="2468">
                  <a:moveTo>
                    <a:pt x="2140" y="1"/>
                  </a:moveTo>
                  <a:cubicBezTo>
                    <a:pt x="2055" y="1"/>
                    <a:pt x="1971" y="38"/>
                    <a:pt x="1915" y="110"/>
                  </a:cubicBezTo>
                  <a:cubicBezTo>
                    <a:pt x="0" y="2475"/>
                    <a:pt x="1428" y="4867"/>
                    <a:pt x="1447" y="4890"/>
                  </a:cubicBezTo>
                  <a:cubicBezTo>
                    <a:pt x="1498" y="4979"/>
                    <a:pt x="1597" y="5031"/>
                    <a:pt x="1690" y="5031"/>
                  </a:cubicBezTo>
                  <a:cubicBezTo>
                    <a:pt x="1742" y="5031"/>
                    <a:pt x="1798" y="5016"/>
                    <a:pt x="1845" y="4984"/>
                  </a:cubicBezTo>
                  <a:cubicBezTo>
                    <a:pt x="1981" y="4904"/>
                    <a:pt x="2022" y="4726"/>
                    <a:pt x="1938" y="4586"/>
                  </a:cubicBezTo>
                  <a:cubicBezTo>
                    <a:pt x="1887" y="4506"/>
                    <a:pt x="711" y="2512"/>
                    <a:pt x="2364" y="475"/>
                  </a:cubicBezTo>
                  <a:cubicBezTo>
                    <a:pt x="2467" y="349"/>
                    <a:pt x="2444" y="166"/>
                    <a:pt x="2322" y="64"/>
                  </a:cubicBezTo>
                  <a:cubicBezTo>
                    <a:pt x="2268" y="22"/>
                    <a:pt x="2204" y="1"/>
                    <a:pt x="2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793602" y="4053932"/>
              <a:ext cx="47774" cy="53508"/>
            </a:xfrm>
            <a:custGeom>
              <a:rect b="b" l="l" r="r" t="t"/>
              <a:pathLst>
                <a:path extrusionOk="0" h="2622" w="2341">
                  <a:moveTo>
                    <a:pt x="2013" y="1"/>
                  </a:moveTo>
                  <a:cubicBezTo>
                    <a:pt x="1957" y="1"/>
                    <a:pt x="1900" y="17"/>
                    <a:pt x="1850" y="51"/>
                  </a:cubicBezTo>
                  <a:cubicBezTo>
                    <a:pt x="1054" y="599"/>
                    <a:pt x="122" y="2116"/>
                    <a:pt x="85" y="2181"/>
                  </a:cubicBezTo>
                  <a:cubicBezTo>
                    <a:pt x="0" y="2317"/>
                    <a:pt x="43" y="2494"/>
                    <a:pt x="184" y="2579"/>
                  </a:cubicBezTo>
                  <a:cubicBezTo>
                    <a:pt x="230" y="2607"/>
                    <a:pt x="281" y="2621"/>
                    <a:pt x="333" y="2621"/>
                  </a:cubicBezTo>
                  <a:cubicBezTo>
                    <a:pt x="431" y="2621"/>
                    <a:pt x="525" y="2574"/>
                    <a:pt x="581" y="2485"/>
                  </a:cubicBezTo>
                  <a:cubicBezTo>
                    <a:pt x="590" y="2466"/>
                    <a:pt x="1485" y="1006"/>
                    <a:pt x="2178" y="528"/>
                  </a:cubicBezTo>
                  <a:cubicBezTo>
                    <a:pt x="2308" y="440"/>
                    <a:pt x="2341" y="262"/>
                    <a:pt x="2252" y="126"/>
                  </a:cubicBezTo>
                  <a:cubicBezTo>
                    <a:pt x="2197" y="44"/>
                    <a:pt x="2106" y="1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3026309" y="3648231"/>
              <a:ext cx="69855" cy="162750"/>
            </a:xfrm>
            <a:custGeom>
              <a:rect b="b" l="l" r="r" t="t"/>
              <a:pathLst>
                <a:path extrusionOk="0" h="7975" w="3423">
                  <a:moveTo>
                    <a:pt x="2151" y="1"/>
                  </a:moveTo>
                  <a:cubicBezTo>
                    <a:pt x="2032" y="1"/>
                    <a:pt x="1919" y="72"/>
                    <a:pt x="1878" y="190"/>
                  </a:cubicBezTo>
                  <a:cubicBezTo>
                    <a:pt x="1" y="5373"/>
                    <a:pt x="2790" y="7806"/>
                    <a:pt x="2913" y="7905"/>
                  </a:cubicBezTo>
                  <a:cubicBezTo>
                    <a:pt x="2965" y="7952"/>
                    <a:pt x="3034" y="7975"/>
                    <a:pt x="3099" y="7975"/>
                  </a:cubicBezTo>
                  <a:cubicBezTo>
                    <a:pt x="3179" y="7975"/>
                    <a:pt x="3263" y="7938"/>
                    <a:pt x="3320" y="7872"/>
                  </a:cubicBezTo>
                  <a:cubicBezTo>
                    <a:pt x="3423" y="7750"/>
                    <a:pt x="3408" y="7568"/>
                    <a:pt x="3287" y="7460"/>
                  </a:cubicBezTo>
                  <a:cubicBezTo>
                    <a:pt x="3179" y="7371"/>
                    <a:pt x="690" y="5172"/>
                    <a:pt x="2421" y="391"/>
                  </a:cubicBezTo>
                  <a:cubicBezTo>
                    <a:pt x="2477" y="242"/>
                    <a:pt x="2397" y="73"/>
                    <a:pt x="2248" y="17"/>
                  </a:cubicBezTo>
                  <a:cubicBezTo>
                    <a:pt x="2216" y="6"/>
                    <a:pt x="2183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28"/>
          <p:cNvGrpSpPr/>
          <p:nvPr/>
        </p:nvGrpSpPr>
        <p:grpSpPr>
          <a:xfrm>
            <a:off x="717756" y="409836"/>
            <a:ext cx="1302745" cy="1142992"/>
            <a:chOff x="803075" y="3175850"/>
            <a:chExt cx="356975" cy="313200"/>
          </a:xfrm>
        </p:grpSpPr>
        <p:sp>
          <p:nvSpPr>
            <p:cNvPr id="485" name="Google Shape;485;p28"/>
            <p:cNvSpPr/>
            <p:nvPr/>
          </p:nvSpPr>
          <p:spPr>
            <a:xfrm>
              <a:off x="803075" y="3353275"/>
              <a:ext cx="297850" cy="135775"/>
            </a:xfrm>
            <a:custGeom>
              <a:rect b="b" l="l" r="r" t="t"/>
              <a:pathLst>
                <a:path extrusionOk="0" h="5431" w="11914">
                  <a:moveTo>
                    <a:pt x="3227" y="0"/>
                  </a:moveTo>
                  <a:cubicBezTo>
                    <a:pt x="3209" y="0"/>
                    <a:pt x="3190" y="3"/>
                    <a:pt x="3171" y="8"/>
                  </a:cubicBezTo>
                  <a:cubicBezTo>
                    <a:pt x="2238" y="259"/>
                    <a:pt x="1452" y="608"/>
                    <a:pt x="909" y="1003"/>
                  </a:cubicBezTo>
                  <a:cubicBezTo>
                    <a:pt x="313" y="1445"/>
                    <a:pt x="1" y="1952"/>
                    <a:pt x="1" y="2475"/>
                  </a:cubicBezTo>
                  <a:cubicBezTo>
                    <a:pt x="1" y="3302"/>
                    <a:pt x="770" y="4061"/>
                    <a:pt x="2166" y="4609"/>
                  </a:cubicBezTo>
                  <a:cubicBezTo>
                    <a:pt x="3495" y="5139"/>
                    <a:pt x="5264" y="5431"/>
                    <a:pt x="7142" y="5431"/>
                  </a:cubicBezTo>
                  <a:cubicBezTo>
                    <a:pt x="8830" y="5431"/>
                    <a:pt x="10462" y="5189"/>
                    <a:pt x="11745" y="4748"/>
                  </a:cubicBezTo>
                  <a:cubicBezTo>
                    <a:pt x="11852" y="4713"/>
                    <a:pt x="11914" y="4590"/>
                    <a:pt x="11873" y="4481"/>
                  </a:cubicBezTo>
                  <a:cubicBezTo>
                    <a:pt x="11844" y="4392"/>
                    <a:pt x="11760" y="4338"/>
                    <a:pt x="11672" y="4338"/>
                  </a:cubicBezTo>
                  <a:cubicBezTo>
                    <a:pt x="11650" y="4338"/>
                    <a:pt x="11628" y="4341"/>
                    <a:pt x="11606" y="4348"/>
                  </a:cubicBezTo>
                  <a:cubicBezTo>
                    <a:pt x="10369" y="4774"/>
                    <a:pt x="8785" y="5005"/>
                    <a:pt x="7142" y="5005"/>
                  </a:cubicBezTo>
                  <a:cubicBezTo>
                    <a:pt x="5316" y="5005"/>
                    <a:pt x="3602" y="4728"/>
                    <a:pt x="2320" y="4220"/>
                  </a:cubicBezTo>
                  <a:cubicBezTo>
                    <a:pt x="1114" y="3743"/>
                    <a:pt x="427" y="3107"/>
                    <a:pt x="427" y="2475"/>
                  </a:cubicBezTo>
                  <a:cubicBezTo>
                    <a:pt x="427" y="1685"/>
                    <a:pt x="1520" y="896"/>
                    <a:pt x="3280" y="418"/>
                  </a:cubicBezTo>
                  <a:cubicBezTo>
                    <a:pt x="3392" y="387"/>
                    <a:pt x="3459" y="269"/>
                    <a:pt x="3428" y="157"/>
                  </a:cubicBezTo>
                  <a:cubicBezTo>
                    <a:pt x="3403" y="62"/>
                    <a:pt x="3320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1101175" y="3362600"/>
              <a:ext cx="58875" cy="101575"/>
            </a:xfrm>
            <a:custGeom>
              <a:rect b="b" l="l" r="r" t="t"/>
              <a:pathLst>
                <a:path extrusionOk="0" h="4063" w="2355">
                  <a:moveTo>
                    <a:pt x="242" y="0"/>
                  </a:moveTo>
                  <a:cubicBezTo>
                    <a:pt x="157" y="0"/>
                    <a:pt x="76" y="50"/>
                    <a:pt x="41" y="132"/>
                  </a:cubicBezTo>
                  <a:cubicBezTo>
                    <a:pt x="1" y="241"/>
                    <a:pt x="46" y="364"/>
                    <a:pt x="159" y="409"/>
                  </a:cubicBezTo>
                  <a:cubicBezTo>
                    <a:pt x="1287" y="876"/>
                    <a:pt x="1934" y="1497"/>
                    <a:pt x="1934" y="2102"/>
                  </a:cubicBezTo>
                  <a:cubicBezTo>
                    <a:pt x="1934" y="2652"/>
                    <a:pt x="1410" y="3206"/>
                    <a:pt x="462" y="3658"/>
                  </a:cubicBezTo>
                  <a:cubicBezTo>
                    <a:pt x="359" y="3708"/>
                    <a:pt x="313" y="3836"/>
                    <a:pt x="364" y="3945"/>
                  </a:cubicBezTo>
                  <a:cubicBezTo>
                    <a:pt x="401" y="4016"/>
                    <a:pt x="477" y="4063"/>
                    <a:pt x="555" y="4063"/>
                  </a:cubicBezTo>
                  <a:cubicBezTo>
                    <a:pt x="585" y="4063"/>
                    <a:pt x="616" y="4058"/>
                    <a:pt x="647" y="4042"/>
                  </a:cubicBezTo>
                  <a:cubicBezTo>
                    <a:pt x="1765" y="3509"/>
                    <a:pt x="2355" y="2836"/>
                    <a:pt x="2355" y="2102"/>
                  </a:cubicBezTo>
                  <a:cubicBezTo>
                    <a:pt x="2355" y="1302"/>
                    <a:pt x="1632" y="563"/>
                    <a:pt x="318" y="14"/>
                  </a:cubicBezTo>
                  <a:cubicBezTo>
                    <a:pt x="293" y="5"/>
                    <a:pt x="268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885425" y="3175850"/>
              <a:ext cx="192425" cy="280625"/>
            </a:xfrm>
            <a:custGeom>
              <a:rect b="b" l="l" r="r" t="t"/>
              <a:pathLst>
                <a:path extrusionOk="0" h="11225" w="7697">
                  <a:moveTo>
                    <a:pt x="6113" y="1"/>
                  </a:moveTo>
                  <a:cubicBezTo>
                    <a:pt x="6067" y="1"/>
                    <a:pt x="6021" y="16"/>
                    <a:pt x="5983" y="46"/>
                  </a:cubicBezTo>
                  <a:lnTo>
                    <a:pt x="2361" y="2816"/>
                  </a:lnTo>
                  <a:cubicBezTo>
                    <a:pt x="2309" y="2857"/>
                    <a:pt x="2278" y="2918"/>
                    <a:pt x="2278" y="2985"/>
                  </a:cubicBezTo>
                  <a:lnTo>
                    <a:pt x="2278" y="4647"/>
                  </a:lnTo>
                  <a:lnTo>
                    <a:pt x="473" y="6454"/>
                  </a:lnTo>
                  <a:cubicBezTo>
                    <a:pt x="421" y="6504"/>
                    <a:pt x="400" y="6582"/>
                    <a:pt x="416" y="6658"/>
                  </a:cubicBezTo>
                  <a:lnTo>
                    <a:pt x="739" y="7884"/>
                  </a:lnTo>
                  <a:lnTo>
                    <a:pt x="493" y="8429"/>
                  </a:lnTo>
                  <a:cubicBezTo>
                    <a:pt x="447" y="8531"/>
                    <a:pt x="493" y="8659"/>
                    <a:pt x="601" y="8706"/>
                  </a:cubicBezTo>
                  <a:cubicBezTo>
                    <a:pt x="630" y="8719"/>
                    <a:pt x="659" y="8726"/>
                    <a:pt x="688" y="8726"/>
                  </a:cubicBezTo>
                  <a:cubicBezTo>
                    <a:pt x="769" y="8726"/>
                    <a:pt x="845" y="8677"/>
                    <a:pt x="883" y="8597"/>
                  </a:cubicBezTo>
                  <a:lnTo>
                    <a:pt x="1155" y="7993"/>
                  </a:lnTo>
                  <a:cubicBezTo>
                    <a:pt x="1175" y="7946"/>
                    <a:pt x="1181" y="7895"/>
                    <a:pt x="1165" y="7849"/>
                  </a:cubicBezTo>
                  <a:lnTo>
                    <a:pt x="857" y="6669"/>
                  </a:lnTo>
                  <a:lnTo>
                    <a:pt x="2063" y="5464"/>
                  </a:lnTo>
                  <a:lnTo>
                    <a:pt x="3232" y="4294"/>
                  </a:lnTo>
                  <a:cubicBezTo>
                    <a:pt x="3315" y="4211"/>
                    <a:pt x="3315" y="4078"/>
                    <a:pt x="3232" y="3996"/>
                  </a:cubicBezTo>
                  <a:cubicBezTo>
                    <a:pt x="3189" y="3955"/>
                    <a:pt x="3134" y="3934"/>
                    <a:pt x="3079" y="3934"/>
                  </a:cubicBezTo>
                  <a:cubicBezTo>
                    <a:pt x="3025" y="3934"/>
                    <a:pt x="2971" y="3955"/>
                    <a:pt x="2930" y="3996"/>
                  </a:cubicBezTo>
                  <a:lnTo>
                    <a:pt x="2694" y="4226"/>
                  </a:lnTo>
                  <a:lnTo>
                    <a:pt x="2694" y="3087"/>
                  </a:lnTo>
                  <a:lnTo>
                    <a:pt x="5690" y="799"/>
                  </a:lnTo>
                  <a:lnTo>
                    <a:pt x="5690" y="799"/>
                  </a:lnTo>
                  <a:lnTo>
                    <a:pt x="4946" y="3032"/>
                  </a:lnTo>
                  <a:cubicBezTo>
                    <a:pt x="4930" y="3077"/>
                    <a:pt x="4930" y="3134"/>
                    <a:pt x="4956" y="3186"/>
                  </a:cubicBezTo>
                  <a:lnTo>
                    <a:pt x="5491" y="4365"/>
                  </a:lnTo>
                  <a:lnTo>
                    <a:pt x="5357" y="5002"/>
                  </a:lnTo>
                  <a:lnTo>
                    <a:pt x="5039" y="6479"/>
                  </a:lnTo>
                  <a:cubicBezTo>
                    <a:pt x="5013" y="6591"/>
                    <a:pt x="5084" y="6705"/>
                    <a:pt x="5203" y="6731"/>
                  </a:cubicBezTo>
                  <a:cubicBezTo>
                    <a:pt x="5219" y="6731"/>
                    <a:pt x="5233" y="6736"/>
                    <a:pt x="5244" y="6736"/>
                  </a:cubicBezTo>
                  <a:cubicBezTo>
                    <a:pt x="5347" y="6736"/>
                    <a:pt x="5434" y="6664"/>
                    <a:pt x="5454" y="6566"/>
                  </a:cubicBezTo>
                  <a:lnTo>
                    <a:pt x="5506" y="6319"/>
                  </a:lnTo>
                  <a:lnTo>
                    <a:pt x="6850" y="7479"/>
                  </a:lnTo>
                  <a:lnTo>
                    <a:pt x="7270" y="9593"/>
                  </a:lnTo>
                  <a:cubicBezTo>
                    <a:pt x="7239" y="10167"/>
                    <a:pt x="5844" y="10799"/>
                    <a:pt x="3848" y="10799"/>
                  </a:cubicBezTo>
                  <a:cubicBezTo>
                    <a:pt x="1878" y="10799"/>
                    <a:pt x="488" y="10183"/>
                    <a:pt x="426" y="9613"/>
                  </a:cubicBezTo>
                  <a:lnTo>
                    <a:pt x="575" y="9281"/>
                  </a:lnTo>
                  <a:cubicBezTo>
                    <a:pt x="627" y="9172"/>
                    <a:pt x="575" y="9049"/>
                    <a:pt x="467" y="8997"/>
                  </a:cubicBezTo>
                  <a:cubicBezTo>
                    <a:pt x="440" y="8986"/>
                    <a:pt x="412" y="8980"/>
                    <a:pt x="384" y="8980"/>
                  </a:cubicBezTo>
                  <a:cubicBezTo>
                    <a:pt x="304" y="8980"/>
                    <a:pt x="225" y="9026"/>
                    <a:pt x="190" y="9106"/>
                  </a:cubicBezTo>
                  <a:lnTo>
                    <a:pt x="16" y="9485"/>
                  </a:lnTo>
                  <a:cubicBezTo>
                    <a:pt x="5" y="9511"/>
                    <a:pt x="0" y="9542"/>
                    <a:pt x="0" y="9572"/>
                  </a:cubicBezTo>
                  <a:cubicBezTo>
                    <a:pt x="0" y="10050"/>
                    <a:pt x="426" y="10481"/>
                    <a:pt x="1196" y="10789"/>
                  </a:cubicBezTo>
                  <a:cubicBezTo>
                    <a:pt x="1909" y="11071"/>
                    <a:pt x="2848" y="11225"/>
                    <a:pt x="3848" y="11225"/>
                  </a:cubicBezTo>
                  <a:cubicBezTo>
                    <a:pt x="4844" y="11225"/>
                    <a:pt x="5783" y="11071"/>
                    <a:pt x="6495" y="10789"/>
                  </a:cubicBezTo>
                  <a:cubicBezTo>
                    <a:pt x="7270" y="10481"/>
                    <a:pt x="7696" y="10050"/>
                    <a:pt x="7696" y="9572"/>
                  </a:cubicBezTo>
                  <a:cubicBezTo>
                    <a:pt x="7696" y="9558"/>
                    <a:pt x="7691" y="9547"/>
                    <a:pt x="7691" y="9532"/>
                  </a:cubicBezTo>
                  <a:lnTo>
                    <a:pt x="7250" y="7325"/>
                  </a:lnTo>
                  <a:cubicBezTo>
                    <a:pt x="7239" y="7280"/>
                    <a:pt x="7220" y="7238"/>
                    <a:pt x="7184" y="7207"/>
                  </a:cubicBezTo>
                  <a:lnTo>
                    <a:pt x="5608" y="5848"/>
                  </a:lnTo>
                  <a:lnTo>
                    <a:pt x="5675" y="5525"/>
                  </a:lnTo>
                  <a:lnTo>
                    <a:pt x="5922" y="4386"/>
                  </a:lnTo>
                  <a:cubicBezTo>
                    <a:pt x="5932" y="4339"/>
                    <a:pt x="5927" y="4294"/>
                    <a:pt x="5906" y="4252"/>
                  </a:cubicBezTo>
                  <a:lnTo>
                    <a:pt x="5377" y="3082"/>
                  </a:lnTo>
                  <a:lnTo>
                    <a:pt x="6311" y="281"/>
                  </a:lnTo>
                  <a:cubicBezTo>
                    <a:pt x="6342" y="189"/>
                    <a:pt x="6306" y="91"/>
                    <a:pt x="6234" y="40"/>
                  </a:cubicBezTo>
                  <a:cubicBezTo>
                    <a:pt x="6198" y="13"/>
                    <a:pt x="6155" y="1"/>
                    <a:pt x="6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8" name="Google Shape;488;p28" title="Audio wingardium leviosa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9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Create Database</a:t>
            </a:r>
            <a:endParaRPr/>
          </a:p>
        </p:txBody>
      </p:sp>
      <p:sp>
        <p:nvSpPr>
          <p:cNvPr id="494" name="Google Shape;494;p29"/>
          <p:cNvSpPr txBox="1"/>
          <p:nvPr>
            <p:ph idx="1" type="body"/>
          </p:nvPr>
        </p:nvSpPr>
        <p:spPr>
          <a:xfrm>
            <a:off x="720000" y="1327146"/>
            <a:ext cx="7644071" cy="683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1600"/>
              <a:t>Created the database using SQL file, that can be imported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1600"/>
              <a:t>Can be created with \i command and specifying the file route and name</a:t>
            </a:r>
            <a:endParaRPr/>
          </a:p>
        </p:txBody>
      </p:sp>
      <p:sp>
        <p:nvSpPr>
          <p:cNvPr id="495" name="Google Shape;495;p29"/>
          <p:cNvSpPr txBox="1"/>
          <p:nvPr/>
        </p:nvSpPr>
        <p:spPr>
          <a:xfrm>
            <a:off x="914401" y="2319618"/>
            <a:ext cx="351640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Used these methods: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DROP TABLE IF EXISTS ... CASCADE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CREATE TABLE</a:t>
            </a:r>
            <a:endParaRPr b="1" i="0" sz="14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INTO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ALTER TABLE ... ADD CONSTRAINT ... FOREIGN KEY</a:t>
            </a:r>
            <a:endParaRPr/>
          </a:p>
        </p:txBody>
      </p:sp>
      <p:sp>
        <p:nvSpPr>
          <p:cNvPr id="496" name="Google Shape;496;p29"/>
          <p:cNvSpPr txBox="1"/>
          <p:nvPr/>
        </p:nvSpPr>
        <p:spPr>
          <a:xfrm>
            <a:off x="4713195" y="2319618"/>
            <a:ext cx="3281082" cy="1600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Worked with data types: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VARCHAR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SERIAL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BOOL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DATE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p29"/>
          <p:cNvGrpSpPr/>
          <p:nvPr/>
        </p:nvGrpSpPr>
        <p:grpSpPr>
          <a:xfrm rot="-766165">
            <a:off x="1764806" y="3824290"/>
            <a:ext cx="1114933" cy="1032173"/>
            <a:chOff x="803075" y="3175850"/>
            <a:chExt cx="356975" cy="313200"/>
          </a:xfrm>
        </p:grpSpPr>
        <p:sp>
          <p:nvSpPr>
            <p:cNvPr id="498" name="Google Shape;498;p29"/>
            <p:cNvSpPr/>
            <p:nvPr/>
          </p:nvSpPr>
          <p:spPr>
            <a:xfrm>
              <a:off x="803075" y="3353275"/>
              <a:ext cx="297850" cy="135775"/>
            </a:xfrm>
            <a:custGeom>
              <a:rect b="b" l="l" r="r" t="t"/>
              <a:pathLst>
                <a:path extrusionOk="0" h="5431" w="11914">
                  <a:moveTo>
                    <a:pt x="3227" y="0"/>
                  </a:moveTo>
                  <a:cubicBezTo>
                    <a:pt x="3209" y="0"/>
                    <a:pt x="3190" y="3"/>
                    <a:pt x="3171" y="8"/>
                  </a:cubicBezTo>
                  <a:cubicBezTo>
                    <a:pt x="2238" y="259"/>
                    <a:pt x="1452" y="608"/>
                    <a:pt x="909" y="1003"/>
                  </a:cubicBezTo>
                  <a:cubicBezTo>
                    <a:pt x="313" y="1445"/>
                    <a:pt x="1" y="1952"/>
                    <a:pt x="1" y="2475"/>
                  </a:cubicBezTo>
                  <a:cubicBezTo>
                    <a:pt x="1" y="3302"/>
                    <a:pt x="770" y="4061"/>
                    <a:pt x="2166" y="4609"/>
                  </a:cubicBezTo>
                  <a:cubicBezTo>
                    <a:pt x="3495" y="5139"/>
                    <a:pt x="5264" y="5431"/>
                    <a:pt x="7142" y="5431"/>
                  </a:cubicBezTo>
                  <a:cubicBezTo>
                    <a:pt x="8830" y="5431"/>
                    <a:pt x="10462" y="5189"/>
                    <a:pt x="11745" y="4748"/>
                  </a:cubicBezTo>
                  <a:cubicBezTo>
                    <a:pt x="11852" y="4713"/>
                    <a:pt x="11914" y="4590"/>
                    <a:pt x="11873" y="4481"/>
                  </a:cubicBezTo>
                  <a:cubicBezTo>
                    <a:pt x="11844" y="4392"/>
                    <a:pt x="11760" y="4338"/>
                    <a:pt x="11672" y="4338"/>
                  </a:cubicBezTo>
                  <a:cubicBezTo>
                    <a:pt x="11650" y="4338"/>
                    <a:pt x="11628" y="4341"/>
                    <a:pt x="11606" y="4348"/>
                  </a:cubicBezTo>
                  <a:cubicBezTo>
                    <a:pt x="10369" y="4774"/>
                    <a:pt x="8785" y="5005"/>
                    <a:pt x="7142" y="5005"/>
                  </a:cubicBezTo>
                  <a:cubicBezTo>
                    <a:pt x="5316" y="5005"/>
                    <a:pt x="3602" y="4728"/>
                    <a:pt x="2320" y="4220"/>
                  </a:cubicBezTo>
                  <a:cubicBezTo>
                    <a:pt x="1114" y="3743"/>
                    <a:pt x="427" y="3107"/>
                    <a:pt x="427" y="2475"/>
                  </a:cubicBezTo>
                  <a:cubicBezTo>
                    <a:pt x="427" y="1685"/>
                    <a:pt x="1520" y="896"/>
                    <a:pt x="3280" y="418"/>
                  </a:cubicBezTo>
                  <a:cubicBezTo>
                    <a:pt x="3392" y="387"/>
                    <a:pt x="3459" y="269"/>
                    <a:pt x="3428" y="157"/>
                  </a:cubicBezTo>
                  <a:cubicBezTo>
                    <a:pt x="3403" y="62"/>
                    <a:pt x="3320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1101175" y="3362600"/>
              <a:ext cx="58875" cy="101575"/>
            </a:xfrm>
            <a:custGeom>
              <a:rect b="b" l="l" r="r" t="t"/>
              <a:pathLst>
                <a:path extrusionOk="0" h="4063" w="2355">
                  <a:moveTo>
                    <a:pt x="242" y="0"/>
                  </a:moveTo>
                  <a:cubicBezTo>
                    <a:pt x="157" y="0"/>
                    <a:pt x="76" y="50"/>
                    <a:pt x="41" y="132"/>
                  </a:cubicBezTo>
                  <a:cubicBezTo>
                    <a:pt x="1" y="241"/>
                    <a:pt x="46" y="364"/>
                    <a:pt x="159" y="409"/>
                  </a:cubicBezTo>
                  <a:cubicBezTo>
                    <a:pt x="1287" y="876"/>
                    <a:pt x="1934" y="1497"/>
                    <a:pt x="1934" y="2102"/>
                  </a:cubicBezTo>
                  <a:cubicBezTo>
                    <a:pt x="1934" y="2652"/>
                    <a:pt x="1410" y="3206"/>
                    <a:pt x="462" y="3658"/>
                  </a:cubicBezTo>
                  <a:cubicBezTo>
                    <a:pt x="359" y="3708"/>
                    <a:pt x="313" y="3836"/>
                    <a:pt x="364" y="3945"/>
                  </a:cubicBezTo>
                  <a:cubicBezTo>
                    <a:pt x="401" y="4016"/>
                    <a:pt x="477" y="4063"/>
                    <a:pt x="555" y="4063"/>
                  </a:cubicBezTo>
                  <a:cubicBezTo>
                    <a:pt x="585" y="4063"/>
                    <a:pt x="616" y="4058"/>
                    <a:pt x="647" y="4042"/>
                  </a:cubicBezTo>
                  <a:cubicBezTo>
                    <a:pt x="1765" y="3509"/>
                    <a:pt x="2355" y="2836"/>
                    <a:pt x="2355" y="2102"/>
                  </a:cubicBezTo>
                  <a:cubicBezTo>
                    <a:pt x="2355" y="1302"/>
                    <a:pt x="1632" y="563"/>
                    <a:pt x="318" y="14"/>
                  </a:cubicBezTo>
                  <a:cubicBezTo>
                    <a:pt x="293" y="5"/>
                    <a:pt x="268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885425" y="3175850"/>
              <a:ext cx="192425" cy="280625"/>
            </a:xfrm>
            <a:custGeom>
              <a:rect b="b" l="l" r="r" t="t"/>
              <a:pathLst>
                <a:path extrusionOk="0" h="11225" w="7697">
                  <a:moveTo>
                    <a:pt x="6113" y="1"/>
                  </a:moveTo>
                  <a:cubicBezTo>
                    <a:pt x="6067" y="1"/>
                    <a:pt x="6021" y="16"/>
                    <a:pt x="5983" y="46"/>
                  </a:cubicBezTo>
                  <a:lnTo>
                    <a:pt x="2361" y="2816"/>
                  </a:lnTo>
                  <a:cubicBezTo>
                    <a:pt x="2309" y="2857"/>
                    <a:pt x="2278" y="2918"/>
                    <a:pt x="2278" y="2985"/>
                  </a:cubicBezTo>
                  <a:lnTo>
                    <a:pt x="2278" y="4647"/>
                  </a:lnTo>
                  <a:lnTo>
                    <a:pt x="473" y="6454"/>
                  </a:lnTo>
                  <a:cubicBezTo>
                    <a:pt x="421" y="6504"/>
                    <a:pt x="400" y="6582"/>
                    <a:pt x="416" y="6658"/>
                  </a:cubicBezTo>
                  <a:lnTo>
                    <a:pt x="739" y="7884"/>
                  </a:lnTo>
                  <a:lnTo>
                    <a:pt x="493" y="8429"/>
                  </a:lnTo>
                  <a:cubicBezTo>
                    <a:pt x="447" y="8531"/>
                    <a:pt x="493" y="8659"/>
                    <a:pt x="601" y="8706"/>
                  </a:cubicBezTo>
                  <a:cubicBezTo>
                    <a:pt x="630" y="8719"/>
                    <a:pt x="659" y="8726"/>
                    <a:pt x="688" y="8726"/>
                  </a:cubicBezTo>
                  <a:cubicBezTo>
                    <a:pt x="769" y="8726"/>
                    <a:pt x="845" y="8677"/>
                    <a:pt x="883" y="8597"/>
                  </a:cubicBezTo>
                  <a:lnTo>
                    <a:pt x="1155" y="7993"/>
                  </a:lnTo>
                  <a:cubicBezTo>
                    <a:pt x="1175" y="7946"/>
                    <a:pt x="1181" y="7895"/>
                    <a:pt x="1165" y="7849"/>
                  </a:cubicBezTo>
                  <a:lnTo>
                    <a:pt x="857" y="6669"/>
                  </a:lnTo>
                  <a:lnTo>
                    <a:pt x="2063" y="5464"/>
                  </a:lnTo>
                  <a:lnTo>
                    <a:pt x="3232" y="4294"/>
                  </a:lnTo>
                  <a:cubicBezTo>
                    <a:pt x="3315" y="4211"/>
                    <a:pt x="3315" y="4078"/>
                    <a:pt x="3232" y="3996"/>
                  </a:cubicBezTo>
                  <a:cubicBezTo>
                    <a:pt x="3189" y="3955"/>
                    <a:pt x="3134" y="3934"/>
                    <a:pt x="3079" y="3934"/>
                  </a:cubicBezTo>
                  <a:cubicBezTo>
                    <a:pt x="3025" y="3934"/>
                    <a:pt x="2971" y="3955"/>
                    <a:pt x="2930" y="3996"/>
                  </a:cubicBezTo>
                  <a:lnTo>
                    <a:pt x="2694" y="4226"/>
                  </a:lnTo>
                  <a:lnTo>
                    <a:pt x="2694" y="3087"/>
                  </a:lnTo>
                  <a:lnTo>
                    <a:pt x="5690" y="799"/>
                  </a:lnTo>
                  <a:lnTo>
                    <a:pt x="5690" y="799"/>
                  </a:lnTo>
                  <a:lnTo>
                    <a:pt x="4946" y="3032"/>
                  </a:lnTo>
                  <a:cubicBezTo>
                    <a:pt x="4930" y="3077"/>
                    <a:pt x="4930" y="3134"/>
                    <a:pt x="4956" y="3186"/>
                  </a:cubicBezTo>
                  <a:lnTo>
                    <a:pt x="5491" y="4365"/>
                  </a:lnTo>
                  <a:lnTo>
                    <a:pt x="5357" y="5002"/>
                  </a:lnTo>
                  <a:lnTo>
                    <a:pt x="5039" y="6479"/>
                  </a:lnTo>
                  <a:cubicBezTo>
                    <a:pt x="5013" y="6591"/>
                    <a:pt x="5084" y="6705"/>
                    <a:pt x="5203" y="6731"/>
                  </a:cubicBezTo>
                  <a:cubicBezTo>
                    <a:pt x="5219" y="6731"/>
                    <a:pt x="5233" y="6736"/>
                    <a:pt x="5244" y="6736"/>
                  </a:cubicBezTo>
                  <a:cubicBezTo>
                    <a:pt x="5347" y="6736"/>
                    <a:pt x="5434" y="6664"/>
                    <a:pt x="5454" y="6566"/>
                  </a:cubicBezTo>
                  <a:lnTo>
                    <a:pt x="5506" y="6319"/>
                  </a:lnTo>
                  <a:lnTo>
                    <a:pt x="6850" y="7479"/>
                  </a:lnTo>
                  <a:lnTo>
                    <a:pt x="7270" y="9593"/>
                  </a:lnTo>
                  <a:cubicBezTo>
                    <a:pt x="7239" y="10167"/>
                    <a:pt x="5844" y="10799"/>
                    <a:pt x="3848" y="10799"/>
                  </a:cubicBezTo>
                  <a:cubicBezTo>
                    <a:pt x="1878" y="10799"/>
                    <a:pt x="488" y="10183"/>
                    <a:pt x="426" y="9613"/>
                  </a:cubicBezTo>
                  <a:lnTo>
                    <a:pt x="575" y="9281"/>
                  </a:lnTo>
                  <a:cubicBezTo>
                    <a:pt x="627" y="9172"/>
                    <a:pt x="575" y="9049"/>
                    <a:pt x="467" y="8997"/>
                  </a:cubicBezTo>
                  <a:cubicBezTo>
                    <a:pt x="440" y="8986"/>
                    <a:pt x="412" y="8980"/>
                    <a:pt x="384" y="8980"/>
                  </a:cubicBezTo>
                  <a:cubicBezTo>
                    <a:pt x="304" y="8980"/>
                    <a:pt x="225" y="9026"/>
                    <a:pt x="190" y="9106"/>
                  </a:cubicBezTo>
                  <a:lnTo>
                    <a:pt x="16" y="9485"/>
                  </a:lnTo>
                  <a:cubicBezTo>
                    <a:pt x="5" y="9511"/>
                    <a:pt x="0" y="9542"/>
                    <a:pt x="0" y="9572"/>
                  </a:cubicBezTo>
                  <a:cubicBezTo>
                    <a:pt x="0" y="10050"/>
                    <a:pt x="426" y="10481"/>
                    <a:pt x="1196" y="10789"/>
                  </a:cubicBezTo>
                  <a:cubicBezTo>
                    <a:pt x="1909" y="11071"/>
                    <a:pt x="2848" y="11225"/>
                    <a:pt x="3848" y="11225"/>
                  </a:cubicBezTo>
                  <a:cubicBezTo>
                    <a:pt x="4844" y="11225"/>
                    <a:pt x="5783" y="11071"/>
                    <a:pt x="6495" y="10789"/>
                  </a:cubicBezTo>
                  <a:cubicBezTo>
                    <a:pt x="7270" y="10481"/>
                    <a:pt x="7696" y="10050"/>
                    <a:pt x="7696" y="9572"/>
                  </a:cubicBezTo>
                  <a:cubicBezTo>
                    <a:pt x="7696" y="9558"/>
                    <a:pt x="7691" y="9547"/>
                    <a:pt x="7691" y="9532"/>
                  </a:cubicBezTo>
                  <a:lnTo>
                    <a:pt x="7250" y="7325"/>
                  </a:lnTo>
                  <a:cubicBezTo>
                    <a:pt x="7239" y="7280"/>
                    <a:pt x="7220" y="7238"/>
                    <a:pt x="7184" y="7207"/>
                  </a:cubicBezTo>
                  <a:lnTo>
                    <a:pt x="5608" y="5848"/>
                  </a:lnTo>
                  <a:lnTo>
                    <a:pt x="5675" y="5525"/>
                  </a:lnTo>
                  <a:lnTo>
                    <a:pt x="5922" y="4386"/>
                  </a:lnTo>
                  <a:cubicBezTo>
                    <a:pt x="5932" y="4339"/>
                    <a:pt x="5927" y="4294"/>
                    <a:pt x="5906" y="4252"/>
                  </a:cubicBezTo>
                  <a:lnTo>
                    <a:pt x="5377" y="3082"/>
                  </a:lnTo>
                  <a:lnTo>
                    <a:pt x="6311" y="281"/>
                  </a:lnTo>
                  <a:cubicBezTo>
                    <a:pt x="6342" y="189"/>
                    <a:pt x="6306" y="91"/>
                    <a:pt x="6234" y="40"/>
                  </a:cubicBezTo>
                  <a:cubicBezTo>
                    <a:pt x="6198" y="13"/>
                    <a:pt x="6155" y="1"/>
                    <a:pt x="6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29"/>
          <p:cNvGrpSpPr/>
          <p:nvPr/>
        </p:nvGrpSpPr>
        <p:grpSpPr>
          <a:xfrm>
            <a:off x="7247890" y="2989284"/>
            <a:ext cx="956559" cy="1766338"/>
            <a:chOff x="1877162" y="1375203"/>
            <a:chExt cx="487046" cy="899358"/>
          </a:xfrm>
        </p:grpSpPr>
        <p:sp>
          <p:nvSpPr>
            <p:cNvPr id="502" name="Google Shape;502;p29"/>
            <p:cNvSpPr/>
            <p:nvPr/>
          </p:nvSpPr>
          <p:spPr>
            <a:xfrm>
              <a:off x="2010913" y="1477873"/>
              <a:ext cx="348805" cy="139424"/>
            </a:xfrm>
            <a:custGeom>
              <a:rect b="b" l="l" r="r" t="t"/>
              <a:pathLst>
                <a:path extrusionOk="0" h="6832" w="17092">
                  <a:moveTo>
                    <a:pt x="9015" y="0"/>
                  </a:moveTo>
                  <a:cubicBezTo>
                    <a:pt x="5864" y="0"/>
                    <a:pt x="2074" y="697"/>
                    <a:pt x="632" y="2661"/>
                  </a:cubicBezTo>
                  <a:cubicBezTo>
                    <a:pt x="118" y="3359"/>
                    <a:pt x="1" y="4005"/>
                    <a:pt x="282" y="4584"/>
                  </a:cubicBezTo>
                  <a:cubicBezTo>
                    <a:pt x="1259" y="6589"/>
                    <a:pt x="6872" y="6813"/>
                    <a:pt x="7509" y="6831"/>
                  </a:cubicBezTo>
                  <a:cubicBezTo>
                    <a:pt x="7512" y="6831"/>
                    <a:pt x="7514" y="6831"/>
                    <a:pt x="7517" y="6831"/>
                  </a:cubicBezTo>
                  <a:cubicBezTo>
                    <a:pt x="7659" y="6831"/>
                    <a:pt x="7799" y="6707"/>
                    <a:pt x="7804" y="6550"/>
                  </a:cubicBezTo>
                  <a:cubicBezTo>
                    <a:pt x="7809" y="6386"/>
                    <a:pt x="7687" y="6256"/>
                    <a:pt x="7523" y="6252"/>
                  </a:cubicBezTo>
                  <a:cubicBezTo>
                    <a:pt x="5894" y="6204"/>
                    <a:pt x="1503" y="5764"/>
                    <a:pt x="805" y="4331"/>
                  </a:cubicBezTo>
                  <a:cubicBezTo>
                    <a:pt x="623" y="3957"/>
                    <a:pt x="717" y="3521"/>
                    <a:pt x="1096" y="3002"/>
                  </a:cubicBezTo>
                  <a:cubicBezTo>
                    <a:pt x="2187" y="1520"/>
                    <a:pt x="5288" y="582"/>
                    <a:pt x="9035" y="582"/>
                  </a:cubicBezTo>
                  <a:cubicBezTo>
                    <a:pt x="9099" y="582"/>
                    <a:pt x="9163" y="582"/>
                    <a:pt x="9227" y="582"/>
                  </a:cubicBezTo>
                  <a:cubicBezTo>
                    <a:pt x="12532" y="610"/>
                    <a:pt x="15280" y="1378"/>
                    <a:pt x="16067" y="2492"/>
                  </a:cubicBezTo>
                  <a:cubicBezTo>
                    <a:pt x="16398" y="2960"/>
                    <a:pt x="16474" y="3372"/>
                    <a:pt x="16296" y="3752"/>
                  </a:cubicBezTo>
                  <a:cubicBezTo>
                    <a:pt x="15579" y="5319"/>
                    <a:pt x="10964" y="6087"/>
                    <a:pt x="9251" y="6252"/>
                  </a:cubicBezTo>
                  <a:cubicBezTo>
                    <a:pt x="9091" y="6265"/>
                    <a:pt x="8974" y="6410"/>
                    <a:pt x="8989" y="6569"/>
                  </a:cubicBezTo>
                  <a:cubicBezTo>
                    <a:pt x="9002" y="6719"/>
                    <a:pt x="9129" y="6831"/>
                    <a:pt x="9279" y="6831"/>
                  </a:cubicBezTo>
                  <a:cubicBezTo>
                    <a:pt x="9288" y="6831"/>
                    <a:pt x="9292" y="6831"/>
                    <a:pt x="9302" y="6827"/>
                  </a:cubicBezTo>
                  <a:cubicBezTo>
                    <a:pt x="9569" y="6803"/>
                    <a:pt x="15819" y="6185"/>
                    <a:pt x="16825" y="3994"/>
                  </a:cubicBezTo>
                  <a:cubicBezTo>
                    <a:pt x="17091" y="3419"/>
                    <a:pt x="16994" y="2801"/>
                    <a:pt x="16539" y="2155"/>
                  </a:cubicBezTo>
                  <a:cubicBezTo>
                    <a:pt x="15443" y="606"/>
                    <a:pt x="11919" y="25"/>
                    <a:pt x="9232" y="2"/>
                  </a:cubicBezTo>
                  <a:cubicBezTo>
                    <a:pt x="9160" y="1"/>
                    <a:pt x="9087" y="0"/>
                    <a:pt x="9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127950" y="1531627"/>
              <a:ext cx="107956" cy="69610"/>
            </a:xfrm>
            <a:custGeom>
              <a:rect b="b" l="l" r="r" t="t"/>
              <a:pathLst>
                <a:path extrusionOk="0" h="3411" w="5290">
                  <a:moveTo>
                    <a:pt x="2822" y="578"/>
                  </a:moveTo>
                  <a:cubicBezTo>
                    <a:pt x="3146" y="578"/>
                    <a:pt x="3464" y="645"/>
                    <a:pt x="3759" y="785"/>
                  </a:cubicBezTo>
                  <a:cubicBezTo>
                    <a:pt x="4442" y="1103"/>
                    <a:pt x="4648" y="1585"/>
                    <a:pt x="4414" y="2306"/>
                  </a:cubicBezTo>
                  <a:cubicBezTo>
                    <a:pt x="4358" y="2488"/>
                    <a:pt x="3989" y="2713"/>
                    <a:pt x="3300" y="2797"/>
                  </a:cubicBezTo>
                  <a:cubicBezTo>
                    <a:pt x="3115" y="2820"/>
                    <a:pt x="2927" y="2831"/>
                    <a:pt x="2742" y="2831"/>
                  </a:cubicBezTo>
                  <a:cubicBezTo>
                    <a:pt x="1862" y="2831"/>
                    <a:pt x="1042" y="2585"/>
                    <a:pt x="810" y="2218"/>
                  </a:cubicBezTo>
                  <a:cubicBezTo>
                    <a:pt x="754" y="2129"/>
                    <a:pt x="590" y="1866"/>
                    <a:pt x="1100" y="1323"/>
                  </a:cubicBezTo>
                  <a:cubicBezTo>
                    <a:pt x="1554" y="841"/>
                    <a:pt x="2191" y="578"/>
                    <a:pt x="2822" y="578"/>
                  </a:cubicBezTo>
                  <a:close/>
                  <a:moveTo>
                    <a:pt x="2824" y="0"/>
                  </a:moveTo>
                  <a:cubicBezTo>
                    <a:pt x="2034" y="0"/>
                    <a:pt x="1242" y="324"/>
                    <a:pt x="679" y="926"/>
                  </a:cubicBezTo>
                  <a:cubicBezTo>
                    <a:pt x="0" y="1646"/>
                    <a:pt x="108" y="2194"/>
                    <a:pt x="318" y="2527"/>
                  </a:cubicBezTo>
                  <a:cubicBezTo>
                    <a:pt x="698" y="3134"/>
                    <a:pt x="1755" y="3411"/>
                    <a:pt x="2748" y="3411"/>
                  </a:cubicBezTo>
                  <a:cubicBezTo>
                    <a:pt x="2963" y="3411"/>
                    <a:pt x="3170" y="3397"/>
                    <a:pt x="3371" y="3374"/>
                  </a:cubicBezTo>
                  <a:cubicBezTo>
                    <a:pt x="4250" y="3266"/>
                    <a:pt x="4817" y="2948"/>
                    <a:pt x="4967" y="2484"/>
                  </a:cubicBezTo>
                  <a:cubicBezTo>
                    <a:pt x="5290" y="1492"/>
                    <a:pt x="4948" y="701"/>
                    <a:pt x="4007" y="261"/>
                  </a:cubicBezTo>
                  <a:cubicBezTo>
                    <a:pt x="3633" y="85"/>
                    <a:pt x="3229" y="0"/>
                    <a:pt x="28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047790" y="1587155"/>
              <a:ext cx="167097" cy="637143"/>
            </a:xfrm>
            <a:custGeom>
              <a:rect b="b" l="l" r="r" t="t"/>
              <a:pathLst>
                <a:path extrusionOk="0" h="31221" w="8188">
                  <a:moveTo>
                    <a:pt x="5650" y="1"/>
                  </a:moveTo>
                  <a:cubicBezTo>
                    <a:pt x="5641" y="1"/>
                    <a:pt x="5632" y="1"/>
                    <a:pt x="5622" y="2"/>
                  </a:cubicBezTo>
                  <a:cubicBezTo>
                    <a:pt x="5463" y="20"/>
                    <a:pt x="5351" y="166"/>
                    <a:pt x="5365" y="325"/>
                  </a:cubicBezTo>
                  <a:cubicBezTo>
                    <a:pt x="5370" y="363"/>
                    <a:pt x="5791" y="4444"/>
                    <a:pt x="4503" y="11321"/>
                  </a:cubicBezTo>
                  <a:cubicBezTo>
                    <a:pt x="4120" y="13381"/>
                    <a:pt x="3436" y="15496"/>
                    <a:pt x="2777" y="17542"/>
                  </a:cubicBezTo>
                  <a:cubicBezTo>
                    <a:pt x="1409" y="21770"/>
                    <a:pt x="1" y="26141"/>
                    <a:pt x="1250" y="30074"/>
                  </a:cubicBezTo>
                  <a:cubicBezTo>
                    <a:pt x="1414" y="30589"/>
                    <a:pt x="1807" y="30978"/>
                    <a:pt x="2332" y="31141"/>
                  </a:cubicBezTo>
                  <a:cubicBezTo>
                    <a:pt x="2496" y="31193"/>
                    <a:pt x="2664" y="31221"/>
                    <a:pt x="2833" y="31221"/>
                  </a:cubicBezTo>
                  <a:cubicBezTo>
                    <a:pt x="3198" y="31221"/>
                    <a:pt x="3553" y="31099"/>
                    <a:pt x="3848" y="30875"/>
                  </a:cubicBezTo>
                  <a:cubicBezTo>
                    <a:pt x="4438" y="30421"/>
                    <a:pt x="4658" y="29624"/>
                    <a:pt x="4382" y="28941"/>
                  </a:cubicBezTo>
                  <a:cubicBezTo>
                    <a:pt x="3886" y="27701"/>
                    <a:pt x="3278" y="25023"/>
                    <a:pt x="4761" y="21063"/>
                  </a:cubicBezTo>
                  <a:cubicBezTo>
                    <a:pt x="6901" y="15347"/>
                    <a:pt x="8187" y="4164"/>
                    <a:pt x="7547" y="307"/>
                  </a:cubicBezTo>
                  <a:cubicBezTo>
                    <a:pt x="7526" y="164"/>
                    <a:pt x="7404" y="63"/>
                    <a:pt x="7265" y="63"/>
                  </a:cubicBezTo>
                  <a:cubicBezTo>
                    <a:pt x="7248" y="63"/>
                    <a:pt x="7231" y="64"/>
                    <a:pt x="7214" y="67"/>
                  </a:cubicBezTo>
                  <a:cubicBezTo>
                    <a:pt x="7055" y="91"/>
                    <a:pt x="6952" y="240"/>
                    <a:pt x="6975" y="400"/>
                  </a:cubicBezTo>
                  <a:cubicBezTo>
                    <a:pt x="7603" y="4196"/>
                    <a:pt x="6329" y="15215"/>
                    <a:pt x="4214" y="20861"/>
                  </a:cubicBezTo>
                  <a:cubicBezTo>
                    <a:pt x="2664" y="25004"/>
                    <a:pt x="3319" y="27837"/>
                    <a:pt x="3844" y="29157"/>
                  </a:cubicBezTo>
                  <a:cubicBezTo>
                    <a:pt x="4021" y="29602"/>
                    <a:pt x="3881" y="30121"/>
                    <a:pt x="3497" y="30411"/>
                  </a:cubicBezTo>
                  <a:cubicBezTo>
                    <a:pt x="3301" y="30561"/>
                    <a:pt x="3069" y="30640"/>
                    <a:pt x="2832" y="30640"/>
                  </a:cubicBezTo>
                  <a:cubicBezTo>
                    <a:pt x="2723" y="30640"/>
                    <a:pt x="2612" y="30623"/>
                    <a:pt x="2505" y="30589"/>
                  </a:cubicBezTo>
                  <a:cubicBezTo>
                    <a:pt x="2163" y="30481"/>
                    <a:pt x="1910" y="30233"/>
                    <a:pt x="1803" y="29896"/>
                  </a:cubicBezTo>
                  <a:cubicBezTo>
                    <a:pt x="609" y="26141"/>
                    <a:pt x="1930" y="22051"/>
                    <a:pt x="3328" y="17721"/>
                  </a:cubicBezTo>
                  <a:cubicBezTo>
                    <a:pt x="3993" y="15656"/>
                    <a:pt x="4682" y="13521"/>
                    <a:pt x="5075" y="11429"/>
                  </a:cubicBezTo>
                  <a:cubicBezTo>
                    <a:pt x="6376" y="4458"/>
                    <a:pt x="5946" y="301"/>
                    <a:pt x="5940" y="259"/>
                  </a:cubicBezTo>
                  <a:cubicBezTo>
                    <a:pt x="5928" y="109"/>
                    <a:pt x="5799" y="1"/>
                    <a:pt x="5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084952" y="1580523"/>
              <a:ext cx="67753" cy="28468"/>
            </a:xfrm>
            <a:custGeom>
              <a:rect b="b" l="l" r="r" t="t"/>
              <a:pathLst>
                <a:path extrusionOk="0" h="1395" w="3320">
                  <a:moveTo>
                    <a:pt x="2999" y="1"/>
                  </a:moveTo>
                  <a:cubicBezTo>
                    <a:pt x="2970" y="1"/>
                    <a:pt x="2941" y="5"/>
                    <a:pt x="2912" y="14"/>
                  </a:cubicBezTo>
                  <a:lnTo>
                    <a:pt x="239" y="828"/>
                  </a:lnTo>
                  <a:cubicBezTo>
                    <a:pt x="85" y="874"/>
                    <a:pt x="1" y="1034"/>
                    <a:pt x="47" y="1188"/>
                  </a:cubicBezTo>
                  <a:cubicBezTo>
                    <a:pt x="85" y="1315"/>
                    <a:pt x="197" y="1395"/>
                    <a:pt x="323" y="1395"/>
                  </a:cubicBezTo>
                  <a:cubicBezTo>
                    <a:pt x="351" y="1395"/>
                    <a:pt x="379" y="1390"/>
                    <a:pt x="407" y="1380"/>
                  </a:cubicBezTo>
                  <a:lnTo>
                    <a:pt x="3080" y="565"/>
                  </a:lnTo>
                  <a:cubicBezTo>
                    <a:pt x="3235" y="524"/>
                    <a:pt x="3319" y="360"/>
                    <a:pt x="3272" y="205"/>
                  </a:cubicBezTo>
                  <a:cubicBezTo>
                    <a:pt x="3235" y="80"/>
                    <a:pt x="3123" y="1"/>
                    <a:pt x="2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015117" y="1560442"/>
              <a:ext cx="129077" cy="11857"/>
            </a:xfrm>
            <a:custGeom>
              <a:rect b="b" l="l" r="r" t="t"/>
              <a:pathLst>
                <a:path extrusionOk="0" h="581" w="6325">
                  <a:moveTo>
                    <a:pt x="290" y="0"/>
                  </a:moveTo>
                  <a:cubicBezTo>
                    <a:pt x="132" y="0"/>
                    <a:pt x="1" y="132"/>
                    <a:pt x="1" y="290"/>
                  </a:cubicBezTo>
                  <a:cubicBezTo>
                    <a:pt x="1" y="454"/>
                    <a:pt x="132" y="581"/>
                    <a:pt x="290" y="581"/>
                  </a:cubicBezTo>
                  <a:lnTo>
                    <a:pt x="6035" y="581"/>
                  </a:lnTo>
                  <a:cubicBezTo>
                    <a:pt x="6193" y="581"/>
                    <a:pt x="6325" y="454"/>
                    <a:pt x="6325" y="290"/>
                  </a:cubicBezTo>
                  <a:cubicBezTo>
                    <a:pt x="6325" y="132"/>
                    <a:pt x="6193" y="0"/>
                    <a:pt x="6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043586" y="1510076"/>
              <a:ext cx="114180" cy="45794"/>
            </a:xfrm>
            <a:custGeom>
              <a:rect b="b" l="l" r="r" t="t"/>
              <a:pathLst>
                <a:path extrusionOk="0" h="2244" w="5595">
                  <a:moveTo>
                    <a:pt x="326" y="0"/>
                  </a:moveTo>
                  <a:cubicBezTo>
                    <a:pt x="206" y="0"/>
                    <a:pt x="93" y="78"/>
                    <a:pt x="51" y="198"/>
                  </a:cubicBezTo>
                  <a:cubicBezTo>
                    <a:pt x="1" y="348"/>
                    <a:pt x="80" y="517"/>
                    <a:pt x="235" y="567"/>
                  </a:cubicBezTo>
                  <a:lnTo>
                    <a:pt x="5173" y="2230"/>
                  </a:lnTo>
                  <a:cubicBezTo>
                    <a:pt x="5206" y="2239"/>
                    <a:pt x="5239" y="2243"/>
                    <a:pt x="5267" y="2243"/>
                  </a:cubicBezTo>
                  <a:cubicBezTo>
                    <a:pt x="5388" y="2243"/>
                    <a:pt x="5500" y="2168"/>
                    <a:pt x="5543" y="2047"/>
                  </a:cubicBezTo>
                  <a:cubicBezTo>
                    <a:pt x="5595" y="1897"/>
                    <a:pt x="5510" y="1729"/>
                    <a:pt x="5360" y="1682"/>
                  </a:cubicBezTo>
                  <a:lnTo>
                    <a:pt x="417" y="16"/>
                  </a:lnTo>
                  <a:cubicBezTo>
                    <a:pt x="387" y="5"/>
                    <a:pt x="356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2175" y="1484873"/>
              <a:ext cx="58570" cy="62978"/>
            </a:xfrm>
            <a:custGeom>
              <a:rect b="b" l="l" r="r" t="t"/>
              <a:pathLst>
                <a:path extrusionOk="0" h="3086" w="2870">
                  <a:moveTo>
                    <a:pt x="327" y="0"/>
                  </a:moveTo>
                  <a:cubicBezTo>
                    <a:pt x="258" y="0"/>
                    <a:pt x="188" y="25"/>
                    <a:pt x="132" y="75"/>
                  </a:cubicBezTo>
                  <a:cubicBezTo>
                    <a:pt x="15" y="183"/>
                    <a:pt x="0" y="365"/>
                    <a:pt x="108" y="482"/>
                  </a:cubicBezTo>
                  <a:lnTo>
                    <a:pt x="2331" y="2992"/>
                  </a:lnTo>
                  <a:cubicBezTo>
                    <a:pt x="2388" y="3053"/>
                    <a:pt x="2467" y="3085"/>
                    <a:pt x="2547" y="3085"/>
                  </a:cubicBezTo>
                  <a:cubicBezTo>
                    <a:pt x="2617" y="3085"/>
                    <a:pt x="2683" y="3062"/>
                    <a:pt x="2739" y="3016"/>
                  </a:cubicBezTo>
                  <a:cubicBezTo>
                    <a:pt x="2861" y="2908"/>
                    <a:pt x="2870" y="2725"/>
                    <a:pt x="2763" y="2603"/>
                  </a:cubicBezTo>
                  <a:lnTo>
                    <a:pt x="544" y="99"/>
                  </a:lnTo>
                  <a:cubicBezTo>
                    <a:pt x="486" y="33"/>
                    <a:pt x="407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75520" y="1477812"/>
              <a:ext cx="11857" cy="65753"/>
            </a:xfrm>
            <a:custGeom>
              <a:rect b="b" l="l" r="r" t="t"/>
              <a:pathLst>
                <a:path extrusionOk="0" h="3222" w="581">
                  <a:moveTo>
                    <a:pt x="290" y="0"/>
                  </a:moveTo>
                  <a:cubicBezTo>
                    <a:pt x="131" y="0"/>
                    <a:pt x="0" y="131"/>
                    <a:pt x="0" y="290"/>
                  </a:cubicBezTo>
                  <a:lnTo>
                    <a:pt x="0" y="2930"/>
                  </a:lnTo>
                  <a:cubicBezTo>
                    <a:pt x="0" y="3094"/>
                    <a:pt x="131" y="3221"/>
                    <a:pt x="290" y="3221"/>
                  </a:cubicBezTo>
                  <a:cubicBezTo>
                    <a:pt x="454" y="3221"/>
                    <a:pt x="580" y="3094"/>
                    <a:pt x="580" y="2930"/>
                  </a:cubicBezTo>
                  <a:lnTo>
                    <a:pt x="580" y="290"/>
                  </a:lnTo>
                  <a:cubicBezTo>
                    <a:pt x="580" y="131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97213" y="1480649"/>
              <a:ext cx="53508" cy="66141"/>
            </a:xfrm>
            <a:custGeom>
              <a:rect b="b" l="l" r="r" t="t"/>
              <a:pathLst>
                <a:path extrusionOk="0" h="3241" w="2622">
                  <a:moveTo>
                    <a:pt x="2289" y="1"/>
                  </a:moveTo>
                  <a:cubicBezTo>
                    <a:pt x="2202" y="1"/>
                    <a:pt x="2115" y="40"/>
                    <a:pt x="2060" y="118"/>
                  </a:cubicBezTo>
                  <a:lnTo>
                    <a:pt x="94" y="2778"/>
                  </a:lnTo>
                  <a:cubicBezTo>
                    <a:pt x="0" y="2908"/>
                    <a:pt x="28" y="3091"/>
                    <a:pt x="154" y="3184"/>
                  </a:cubicBezTo>
                  <a:cubicBezTo>
                    <a:pt x="206" y="3223"/>
                    <a:pt x="267" y="3240"/>
                    <a:pt x="327" y="3240"/>
                  </a:cubicBezTo>
                  <a:cubicBezTo>
                    <a:pt x="416" y="3240"/>
                    <a:pt x="506" y="3203"/>
                    <a:pt x="562" y="3124"/>
                  </a:cubicBezTo>
                  <a:lnTo>
                    <a:pt x="2522" y="464"/>
                  </a:lnTo>
                  <a:cubicBezTo>
                    <a:pt x="2621" y="334"/>
                    <a:pt x="2593" y="151"/>
                    <a:pt x="2462" y="58"/>
                  </a:cubicBezTo>
                  <a:cubicBezTo>
                    <a:pt x="2411" y="20"/>
                    <a:pt x="2350" y="1"/>
                    <a:pt x="2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214866" y="1495546"/>
              <a:ext cx="100323" cy="64161"/>
            </a:xfrm>
            <a:custGeom>
              <a:rect b="b" l="l" r="r" t="t"/>
              <a:pathLst>
                <a:path extrusionOk="0" h="3144" w="4916">
                  <a:moveTo>
                    <a:pt x="4584" y="0"/>
                  </a:moveTo>
                  <a:cubicBezTo>
                    <a:pt x="4533" y="0"/>
                    <a:pt x="4481" y="14"/>
                    <a:pt x="4434" y="43"/>
                  </a:cubicBezTo>
                  <a:lnTo>
                    <a:pt x="179" y="2605"/>
                  </a:lnTo>
                  <a:cubicBezTo>
                    <a:pt x="43" y="2689"/>
                    <a:pt x="0" y="2867"/>
                    <a:pt x="80" y="3003"/>
                  </a:cubicBezTo>
                  <a:cubicBezTo>
                    <a:pt x="136" y="3096"/>
                    <a:pt x="231" y="3143"/>
                    <a:pt x="328" y="3143"/>
                  </a:cubicBezTo>
                  <a:cubicBezTo>
                    <a:pt x="380" y="3143"/>
                    <a:pt x="432" y="3128"/>
                    <a:pt x="478" y="3100"/>
                  </a:cubicBezTo>
                  <a:lnTo>
                    <a:pt x="4734" y="540"/>
                  </a:lnTo>
                  <a:cubicBezTo>
                    <a:pt x="4870" y="456"/>
                    <a:pt x="4916" y="278"/>
                    <a:pt x="4831" y="142"/>
                  </a:cubicBezTo>
                  <a:cubicBezTo>
                    <a:pt x="4776" y="50"/>
                    <a:pt x="4681" y="0"/>
                    <a:pt x="4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008505" y="1375203"/>
              <a:ext cx="355703" cy="200728"/>
            </a:xfrm>
            <a:custGeom>
              <a:rect b="b" l="l" r="r" t="t"/>
              <a:pathLst>
                <a:path extrusionOk="0" h="9836" w="17430">
                  <a:moveTo>
                    <a:pt x="8723" y="0"/>
                  </a:moveTo>
                  <a:cubicBezTo>
                    <a:pt x="6050" y="0"/>
                    <a:pt x="3952" y="791"/>
                    <a:pt x="2483" y="2351"/>
                  </a:cubicBezTo>
                  <a:cubicBezTo>
                    <a:pt x="1" y="4985"/>
                    <a:pt x="217" y="8833"/>
                    <a:pt x="226" y="8997"/>
                  </a:cubicBezTo>
                  <a:cubicBezTo>
                    <a:pt x="235" y="9151"/>
                    <a:pt x="371" y="9270"/>
                    <a:pt x="519" y="9270"/>
                  </a:cubicBezTo>
                  <a:cubicBezTo>
                    <a:pt x="524" y="9270"/>
                    <a:pt x="529" y="9270"/>
                    <a:pt x="535" y="9269"/>
                  </a:cubicBezTo>
                  <a:cubicBezTo>
                    <a:pt x="694" y="9260"/>
                    <a:pt x="815" y="9120"/>
                    <a:pt x="807" y="8960"/>
                  </a:cubicBezTo>
                  <a:cubicBezTo>
                    <a:pt x="802" y="8923"/>
                    <a:pt x="596" y="5192"/>
                    <a:pt x="2909" y="2744"/>
                  </a:cubicBezTo>
                  <a:cubicBezTo>
                    <a:pt x="4261" y="1306"/>
                    <a:pt x="6218" y="576"/>
                    <a:pt x="8723" y="576"/>
                  </a:cubicBezTo>
                  <a:lnTo>
                    <a:pt x="8770" y="576"/>
                  </a:lnTo>
                  <a:cubicBezTo>
                    <a:pt x="11363" y="586"/>
                    <a:pt x="13357" y="1334"/>
                    <a:pt x="14691" y="2795"/>
                  </a:cubicBezTo>
                  <a:cubicBezTo>
                    <a:pt x="16507" y="4789"/>
                    <a:pt x="16578" y="7569"/>
                    <a:pt x="16554" y="8375"/>
                  </a:cubicBezTo>
                  <a:lnTo>
                    <a:pt x="10609" y="9260"/>
                  </a:lnTo>
                  <a:cubicBezTo>
                    <a:pt x="10449" y="9283"/>
                    <a:pt x="10343" y="9433"/>
                    <a:pt x="10365" y="9592"/>
                  </a:cubicBezTo>
                  <a:cubicBezTo>
                    <a:pt x="10384" y="9732"/>
                    <a:pt x="10511" y="9835"/>
                    <a:pt x="10652" y="9835"/>
                  </a:cubicBezTo>
                  <a:lnTo>
                    <a:pt x="10693" y="9835"/>
                  </a:lnTo>
                  <a:lnTo>
                    <a:pt x="16877" y="8913"/>
                  </a:lnTo>
                  <a:cubicBezTo>
                    <a:pt x="17008" y="8895"/>
                    <a:pt x="17112" y="8787"/>
                    <a:pt x="17121" y="8651"/>
                  </a:cubicBezTo>
                  <a:cubicBezTo>
                    <a:pt x="17134" y="8502"/>
                    <a:pt x="17430" y="4939"/>
                    <a:pt x="15122" y="2407"/>
                  </a:cubicBezTo>
                  <a:cubicBezTo>
                    <a:pt x="13675" y="819"/>
                    <a:pt x="11536" y="9"/>
                    <a:pt x="8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212784" y="1580523"/>
              <a:ext cx="64773" cy="24448"/>
            </a:xfrm>
            <a:custGeom>
              <a:rect b="b" l="l" r="r" t="t"/>
              <a:pathLst>
                <a:path extrusionOk="0" h="1198" w="3174">
                  <a:moveTo>
                    <a:pt x="321" y="0"/>
                  </a:moveTo>
                  <a:cubicBezTo>
                    <a:pt x="191" y="0"/>
                    <a:pt x="74" y="88"/>
                    <a:pt x="42" y="224"/>
                  </a:cubicBezTo>
                  <a:cubicBezTo>
                    <a:pt x="0" y="379"/>
                    <a:pt x="98" y="533"/>
                    <a:pt x="253" y="570"/>
                  </a:cubicBezTo>
                  <a:lnTo>
                    <a:pt x="2785" y="1188"/>
                  </a:lnTo>
                  <a:cubicBezTo>
                    <a:pt x="2809" y="1193"/>
                    <a:pt x="2832" y="1198"/>
                    <a:pt x="2855" y="1198"/>
                  </a:cubicBezTo>
                  <a:cubicBezTo>
                    <a:pt x="2982" y="1198"/>
                    <a:pt x="3103" y="1109"/>
                    <a:pt x="3136" y="973"/>
                  </a:cubicBezTo>
                  <a:cubicBezTo>
                    <a:pt x="3174" y="818"/>
                    <a:pt x="3075" y="660"/>
                    <a:pt x="2921" y="622"/>
                  </a:cubicBezTo>
                  <a:lnTo>
                    <a:pt x="389" y="8"/>
                  </a:lnTo>
                  <a:cubicBezTo>
                    <a:pt x="366" y="3"/>
                    <a:pt x="343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065748" y="1441140"/>
              <a:ext cx="23714" cy="18122"/>
            </a:xfrm>
            <a:custGeom>
              <a:rect b="b" l="l" r="r" t="t"/>
              <a:pathLst>
                <a:path extrusionOk="0" h="888" w="1162">
                  <a:moveTo>
                    <a:pt x="758" y="0"/>
                  </a:moveTo>
                  <a:cubicBezTo>
                    <a:pt x="636" y="0"/>
                    <a:pt x="496" y="44"/>
                    <a:pt x="370" y="131"/>
                  </a:cubicBezTo>
                  <a:cubicBezTo>
                    <a:pt x="113" y="304"/>
                    <a:pt x="0" y="585"/>
                    <a:pt x="117" y="758"/>
                  </a:cubicBezTo>
                  <a:cubicBezTo>
                    <a:pt x="176" y="844"/>
                    <a:pt x="281" y="888"/>
                    <a:pt x="404" y="888"/>
                  </a:cubicBezTo>
                  <a:cubicBezTo>
                    <a:pt x="526" y="888"/>
                    <a:pt x="665" y="844"/>
                    <a:pt x="791" y="758"/>
                  </a:cubicBezTo>
                  <a:cubicBezTo>
                    <a:pt x="1050" y="585"/>
                    <a:pt x="1162" y="304"/>
                    <a:pt x="1044" y="131"/>
                  </a:cubicBezTo>
                  <a:cubicBezTo>
                    <a:pt x="985" y="44"/>
                    <a:pt x="880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031647" y="1470486"/>
              <a:ext cx="23611" cy="18101"/>
            </a:xfrm>
            <a:custGeom>
              <a:rect b="b" l="l" r="r" t="t"/>
              <a:pathLst>
                <a:path extrusionOk="0" h="887" w="1157">
                  <a:moveTo>
                    <a:pt x="755" y="0"/>
                  </a:moveTo>
                  <a:cubicBezTo>
                    <a:pt x="634" y="0"/>
                    <a:pt x="494" y="43"/>
                    <a:pt x="366" y="130"/>
                  </a:cubicBezTo>
                  <a:cubicBezTo>
                    <a:pt x="113" y="303"/>
                    <a:pt x="1" y="584"/>
                    <a:pt x="117" y="757"/>
                  </a:cubicBezTo>
                  <a:cubicBezTo>
                    <a:pt x="176" y="843"/>
                    <a:pt x="280" y="887"/>
                    <a:pt x="402" y="887"/>
                  </a:cubicBezTo>
                  <a:cubicBezTo>
                    <a:pt x="524" y="887"/>
                    <a:pt x="663" y="843"/>
                    <a:pt x="792" y="757"/>
                  </a:cubicBezTo>
                  <a:cubicBezTo>
                    <a:pt x="1044" y="584"/>
                    <a:pt x="1157" y="303"/>
                    <a:pt x="1040" y="130"/>
                  </a:cubicBezTo>
                  <a:cubicBezTo>
                    <a:pt x="981" y="43"/>
                    <a:pt x="877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26134" y="1444323"/>
              <a:ext cx="24285" cy="16183"/>
            </a:xfrm>
            <a:custGeom>
              <a:rect b="b" l="l" r="r" t="t"/>
              <a:pathLst>
                <a:path extrusionOk="0" h="793" w="1190">
                  <a:moveTo>
                    <a:pt x="707" y="0"/>
                  </a:moveTo>
                  <a:cubicBezTo>
                    <a:pt x="638" y="0"/>
                    <a:pt x="565" y="10"/>
                    <a:pt x="491" y="31"/>
                  </a:cubicBezTo>
                  <a:cubicBezTo>
                    <a:pt x="191" y="115"/>
                    <a:pt x="0" y="349"/>
                    <a:pt x="57" y="550"/>
                  </a:cubicBezTo>
                  <a:cubicBezTo>
                    <a:pt x="99" y="701"/>
                    <a:pt x="273" y="792"/>
                    <a:pt x="482" y="792"/>
                  </a:cubicBezTo>
                  <a:cubicBezTo>
                    <a:pt x="551" y="792"/>
                    <a:pt x="624" y="782"/>
                    <a:pt x="697" y="761"/>
                  </a:cubicBezTo>
                  <a:cubicBezTo>
                    <a:pt x="997" y="671"/>
                    <a:pt x="1189" y="442"/>
                    <a:pt x="1133" y="241"/>
                  </a:cubicBezTo>
                  <a:cubicBezTo>
                    <a:pt x="1087" y="90"/>
                    <a:pt x="915" y="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085135" y="1405222"/>
              <a:ext cx="24285" cy="16183"/>
            </a:xfrm>
            <a:custGeom>
              <a:rect b="b" l="l" r="r" t="t"/>
              <a:pathLst>
                <a:path extrusionOk="0" h="793" w="1190">
                  <a:moveTo>
                    <a:pt x="708" y="1"/>
                  </a:moveTo>
                  <a:cubicBezTo>
                    <a:pt x="639" y="1"/>
                    <a:pt x="566" y="11"/>
                    <a:pt x="493" y="32"/>
                  </a:cubicBezTo>
                  <a:cubicBezTo>
                    <a:pt x="193" y="116"/>
                    <a:pt x="1" y="351"/>
                    <a:pt x="57" y="552"/>
                  </a:cubicBezTo>
                  <a:cubicBezTo>
                    <a:pt x="102" y="703"/>
                    <a:pt x="274" y="793"/>
                    <a:pt x="482" y="793"/>
                  </a:cubicBezTo>
                  <a:cubicBezTo>
                    <a:pt x="551" y="793"/>
                    <a:pt x="625" y="783"/>
                    <a:pt x="698" y="762"/>
                  </a:cubicBezTo>
                  <a:cubicBezTo>
                    <a:pt x="998" y="678"/>
                    <a:pt x="1189" y="444"/>
                    <a:pt x="1133" y="243"/>
                  </a:cubicBezTo>
                  <a:cubicBezTo>
                    <a:pt x="1091" y="92"/>
                    <a:pt x="917" y="1"/>
                    <a:pt x="7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266272" y="1447650"/>
              <a:ext cx="24183" cy="15979"/>
            </a:xfrm>
            <a:custGeom>
              <a:rect b="b" l="l" r="r" t="t"/>
              <a:pathLst>
                <a:path extrusionOk="0" h="783" w="1185">
                  <a:moveTo>
                    <a:pt x="497" y="1"/>
                  </a:moveTo>
                  <a:cubicBezTo>
                    <a:pt x="274" y="1"/>
                    <a:pt x="89" y="101"/>
                    <a:pt x="52" y="261"/>
                  </a:cubicBezTo>
                  <a:cubicBezTo>
                    <a:pt x="0" y="467"/>
                    <a:pt x="206" y="687"/>
                    <a:pt x="506" y="761"/>
                  </a:cubicBezTo>
                  <a:cubicBezTo>
                    <a:pt x="568" y="776"/>
                    <a:pt x="630" y="783"/>
                    <a:pt x="689" y="783"/>
                  </a:cubicBezTo>
                  <a:cubicBezTo>
                    <a:pt x="914" y="783"/>
                    <a:pt x="1101" y="682"/>
                    <a:pt x="1138" y="523"/>
                  </a:cubicBezTo>
                  <a:cubicBezTo>
                    <a:pt x="1184" y="317"/>
                    <a:pt x="983" y="97"/>
                    <a:pt x="679" y="22"/>
                  </a:cubicBezTo>
                  <a:cubicBezTo>
                    <a:pt x="617" y="8"/>
                    <a:pt x="55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296373" y="1430834"/>
              <a:ext cx="24183" cy="15959"/>
            </a:xfrm>
            <a:custGeom>
              <a:rect b="b" l="l" r="r" t="t"/>
              <a:pathLst>
                <a:path extrusionOk="0" h="782" w="1185">
                  <a:moveTo>
                    <a:pt x="495" y="1"/>
                  </a:moveTo>
                  <a:cubicBezTo>
                    <a:pt x="270" y="1"/>
                    <a:pt x="84" y="101"/>
                    <a:pt x="46" y="261"/>
                  </a:cubicBezTo>
                  <a:cubicBezTo>
                    <a:pt x="0" y="467"/>
                    <a:pt x="201" y="686"/>
                    <a:pt x="500" y="757"/>
                  </a:cubicBezTo>
                  <a:cubicBezTo>
                    <a:pt x="566" y="774"/>
                    <a:pt x="631" y="781"/>
                    <a:pt x="692" y="781"/>
                  </a:cubicBezTo>
                  <a:cubicBezTo>
                    <a:pt x="915" y="781"/>
                    <a:pt x="1096" y="680"/>
                    <a:pt x="1133" y="518"/>
                  </a:cubicBezTo>
                  <a:cubicBezTo>
                    <a:pt x="1185" y="317"/>
                    <a:pt x="978" y="92"/>
                    <a:pt x="679" y="22"/>
                  </a:cubicBezTo>
                  <a:cubicBezTo>
                    <a:pt x="616" y="8"/>
                    <a:pt x="554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316311" y="1466465"/>
              <a:ext cx="24224" cy="15959"/>
            </a:xfrm>
            <a:custGeom>
              <a:rect b="b" l="l" r="r" t="t"/>
              <a:pathLst>
                <a:path extrusionOk="0" h="782" w="1187">
                  <a:moveTo>
                    <a:pt x="497" y="1"/>
                  </a:moveTo>
                  <a:cubicBezTo>
                    <a:pt x="272" y="1"/>
                    <a:pt x="85" y="101"/>
                    <a:pt x="48" y="261"/>
                  </a:cubicBezTo>
                  <a:cubicBezTo>
                    <a:pt x="1" y="467"/>
                    <a:pt x="203" y="687"/>
                    <a:pt x="506" y="757"/>
                  </a:cubicBezTo>
                  <a:cubicBezTo>
                    <a:pt x="571" y="773"/>
                    <a:pt x="635" y="781"/>
                    <a:pt x="696" y="781"/>
                  </a:cubicBezTo>
                  <a:cubicBezTo>
                    <a:pt x="917" y="781"/>
                    <a:pt x="1097" y="680"/>
                    <a:pt x="1134" y="519"/>
                  </a:cubicBezTo>
                  <a:cubicBezTo>
                    <a:pt x="1186" y="317"/>
                    <a:pt x="979" y="92"/>
                    <a:pt x="680" y="22"/>
                  </a:cubicBezTo>
                  <a:cubicBezTo>
                    <a:pt x="618" y="8"/>
                    <a:pt x="55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91846" y="1419957"/>
              <a:ext cx="24101" cy="15979"/>
            </a:xfrm>
            <a:custGeom>
              <a:rect b="b" l="l" r="r" t="t"/>
              <a:pathLst>
                <a:path extrusionOk="0" h="783" w="1181">
                  <a:moveTo>
                    <a:pt x="496" y="0"/>
                  </a:moveTo>
                  <a:cubicBezTo>
                    <a:pt x="271" y="0"/>
                    <a:pt x="85" y="101"/>
                    <a:pt x="48" y="260"/>
                  </a:cubicBezTo>
                  <a:cubicBezTo>
                    <a:pt x="0" y="467"/>
                    <a:pt x="201" y="691"/>
                    <a:pt x="501" y="761"/>
                  </a:cubicBezTo>
                  <a:cubicBezTo>
                    <a:pt x="564" y="776"/>
                    <a:pt x="626" y="783"/>
                    <a:pt x="685" y="783"/>
                  </a:cubicBezTo>
                  <a:cubicBezTo>
                    <a:pt x="910" y="783"/>
                    <a:pt x="1097" y="682"/>
                    <a:pt x="1134" y="523"/>
                  </a:cubicBezTo>
                  <a:cubicBezTo>
                    <a:pt x="1180" y="316"/>
                    <a:pt x="979" y="96"/>
                    <a:pt x="679" y="22"/>
                  </a:cubicBezTo>
                  <a:cubicBezTo>
                    <a:pt x="617" y="7"/>
                    <a:pt x="555" y="0"/>
                    <a:pt x="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82193" y="1377529"/>
              <a:ext cx="24203" cy="15999"/>
            </a:xfrm>
            <a:custGeom>
              <a:rect b="b" l="l" r="r" t="t"/>
              <a:pathLst>
                <a:path extrusionOk="0" h="784" w="1186">
                  <a:moveTo>
                    <a:pt x="497" y="1"/>
                  </a:moveTo>
                  <a:cubicBezTo>
                    <a:pt x="272" y="1"/>
                    <a:pt x="85" y="102"/>
                    <a:pt x="48" y="265"/>
                  </a:cubicBezTo>
                  <a:cubicBezTo>
                    <a:pt x="0" y="467"/>
                    <a:pt x="203" y="692"/>
                    <a:pt x="501" y="762"/>
                  </a:cubicBezTo>
                  <a:cubicBezTo>
                    <a:pt x="565" y="776"/>
                    <a:pt x="627" y="783"/>
                    <a:pt x="687" y="783"/>
                  </a:cubicBezTo>
                  <a:cubicBezTo>
                    <a:pt x="913" y="783"/>
                    <a:pt x="1097" y="683"/>
                    <a:pt x="1134" y="523"/>
                  </a:cubicBezTo>
                  <a:cubicBezTo>
                    <a:pt x="1186" y="317"/>
                    <a:pt x="979" y="97"/>
                    <a:pt x="680" y="22"/>
                  </a:cubicBezTo>
                  <a:cubicBezTo>
                    <a:pt x="618" y="8"/>
                    <a:pt x="55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40072" y="1399223"/>
              <a:ext cx="31244" cy="21040"/>
            </a:xfrm>
            <a:custGeom>
              <a:rect b="b" l="l" r="r" t="t"/>
              <a:pathLst>
                <a:path extrusionOk="0" h="1031" w="1531">
                  <a:moveTo>
                    <a:pt x="932" y="1"/>
                  </a:moveTo>
                  <a:cubicBezTo>
                    <a:pt x="831" y="1"/>
                    <a:pt x="722" y="18"/>
                    <a:pt x="614" y="55"/>
                  </a:cubicBezTo>
                  <a:cubicBezTo>
                    <a:pt x="234" y="181"/>
                    <a:pt x="1" y="490"/>
                    <a:pt x="89" y="742"/>
                  </a:cubicBezTo>
                  <a:cubicBezTo>
                    <a:pt x="149" y="925"/>
                    <a:pt x="356" y="1031"/>
                    <a:pt x="606" y="1031"/>
                  </a:cubicBezTo>
                  <a:cubicBezTo>
                    <a:pt x="707" y="1031"/>
                    <a:pt x="815" y="1013"/>
                    <a:pt x="923" y="977"/>
                  </a:cubicBezTo>
                  <a:cubicBezTo>
                    <a:pt x="1297" y="850"/>
                    <a:pt x="1531" y="541"/>
                    <a:pt x="1446" y="288"/>
                  </a:cubicBezTo>
                  <a:cubicBezTo>
                    <a:pt x="1387" y="106"/>
                    <a:pt x="1180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23376" y="1403345"/>
              <a:ext cx="30305" cy="19959"/>
            </a:xfrm>
            <a:custGeom>
              <a:rect b="b" l="l" r="r" t="t"/>
              <a:pathLst>
                <a:path extrusionOk="0" h="978" w="1485">
                  <a:moveTo>
                    <a:pt x="683" y="1"/>
                  </a:moveTo>
                  <a:cubicBezTo>
                    <a:pt x="339" y="1"/>
                    <a:pt x="54" y="169"/>
                    <a:pt x="28" y="410"/>
                  </a:cubicBezTo>
                  <a:cubicBezTo>
                    <a:pt x="0" y="676"/>
                    <a:pt x="296" y="929"/>
                    <a:pt x="689" y="972"/>
                  </a:cubicBezTo>
                  <a:cubicBezTo>
                    <a:pt x="727" y="976"/>
                    <a:pt x="765" y="978"/>
                    <a:pt x="802" y="978"/>
                  </a:cubicBezTo>
                  <a:cubicBezTo>
                    <a:pt x="1147" y="978"/>
                    <a:pt x="1431" y="810"/>
                    <a:pt x="1456" y="568"/>
                  </a:cubicBezTo>
                  <a:cubicBezTo>
                    <a:pt x="1484" y="302"/>
                    <a:pt x="1190" y="49"/>
                    <a:pt x="797" y="7"/>
                  </a:cubicBezTo>
                  <a:cubicBezTo>
                    <a:pt x="758" y="3"/>
                    <a:pt x="72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1886060" y="1750926"/>
              <a:ext cx="240094" cy="108343"/>
            </a:xfrm>
            <a:custGeom>
              <a:rect b="b" l="l" r="r" t="t"/>
              <a:pathLst>
                <a:path extrusionOk="0" h="5309" w="11765">
                  <a:moveTo>
                    <a:pt x="7951" y="1"/>
                  </a:moveTo>
                  <a:cubicBezTo>
                    <a:pt x="7286" y="1"/>
                    <a:pt x="6612" y="55"/>
                    <a:pt x="6007" y="140"/>
                  </a:cubicBezTo>
                  <a:cubicBezTo>
                    <a:pt x="3810" y="449"/>
                    <a:pt x="1180" y="1335"/>
                    <a:pt x="366" y="2880"/>
                  </a:cubicBezTo>
                  <a:cubicBezTo>
                    <a:pt x="0" y="3577"/>
                    <a:pt x="145" y="4050"/>
                    <a:pt x="333" y="4325"/>
                  </a:cubicBezTo>
                  <a:cubicBezTo>
                    <a:pt x="889" y="5136"/>
                    <a:pt x="2570" y="5309"/>
                    <a:pt x="3885" y="5309"/>
                  </a:cubicBezTo>
                  <a:cubicBezTo>
                    <a:pt x="4715" y="5309"/>
                    <a:pt x="5402" y="5239"/>
                    <a:pt x="5571" y="5220"/>
                  </a:cubicBezTo>
                  <a:cubicBezTo>
                    <a:pt x="5730" y="5206"/>
                    <a:pt x="5847" y="5061"/>
                    <a:pt x="5828" y="4902"/>
                  </a:cubicBezTo>
                  <a:cubicBezTo>
                    <a:pt x="5811" y="4752"/>
                    <a:pt x="5690" y="4643"/>
                    <a:pt x="5539" y="4643"/>
                  </a:cubicBezTo>
                  <a:cubicBezTo>
                    <a:pt x="5529" y="4643"/>
                    <a:pt x="5520" y="4644"/>
                    <a:pt x="5510" y="4645"/>
                  </a:cubicBezTo>
                  <a:cubicBezTo>
                    <a:pt x="5054" y="4695"/>
                    <a:pt x="4500" y="4727"/>
                    <a:pt x="3933" y="4727"/>
                  </a:cubicBezTo>
                  <a:cubicBezTo>
                    <a:pt x="2597" y="4727"/>
                    <a:pt x="1190" y="4548"/>
                    <a:pt x="815" y="3999"/>
                  </a:cubicBezTo>
                  <a:cubicBezTo>
                    <a:pt x="759" y="3919"/>
                    <a:pt x="599" y="3685"/>
                    <a:pt x="880" y="3151"/>
                  </a:cubicBezTo>
                  <a:cubicBezTo>
                    <a:pt x="1465" y="2037"/>
                    <a:pt x="3507" y="1082"/>
                    <a:pt x="6085" y="717"/>
                  </a:cubicBezTo>
                  <a:cubicBezTo>
                    <a:pt x="6735" y="624"/>
                    <a:pt x="7366" y="579"/>
                    <a:pt x="7946" y="579"/>
                  </a:cubicBezTo>
                  <a:cubicBezTo>
                    <a:pt x="9319" y="579"/>
                    <a:pt x="10417" y="829"/>
                    <a:pt x="10851" y="1283"/>
                  </a:cubicBezTo>
                  <a:cubicBezTo>
                    <a:pt x="11099" y="1540"/>
                    <a:pt x="11188" y="1784"/>
                    <a:pt x="11118" y="2028"/>
                  </a:cubicBezTo>
                  <a:cubicBezTo>
                    <a:pt x="10799" y="3123"/>
                    <a:pt x="7785" y="4101"/>
                    <a:pt x="6653" y="4387"/>
                  </a:cubicBezTo>
                  <a:cubicBezTo>
                    <a:pt x="6493" y="4424"/>
                    <a:pt x="6400" y="4584"/>
                    <a:pt x="6441" y="4738"/>
                  </a:cubicBezTo>
                  <a:cubicBezTo>
                    <a:pt x="6473" y="4870"/>
                    <a:pt x="6590" y="4957"/>
                    <a:pt x="6723" y="4957"/>
                  </a:cubicBezTo>
                  <a:cubicBezTo>
                    <a:pt x="6746" y="4957"/>
                    <a:pt x="6769" y="4955"/>
                    <a:pt x="6793" y="4949"/>
                  </a:cubicBezTo>
                  <a:cubicBezTo>
                    <a:pt x="7242" y="4837"/>
                    <a:pt x="11212" y="3797"/>
                    <a:pt x="11675" y="2186"/>
                  </a:cubicBezTo>
                  <a:cubicBezTo>
                    <a:pt x="11764" y="1877"/>
                    <a:pt x="11764" y="1395"/>
                    <a:pt x="11268" y="881"/>
                  </a:cubicBezTo>
                  <a:cubicBezTo>
                    <a:pt x="10645" y="229"/>
                    <a:pt x="9316" y="1"/>
                    <a:pt x="7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1966670" y="1791230"/>
              <a:ext cx="77691" cy="52468"/>
            </a:xfrm>
            <a:custGeom>
              <a:rect b="b" l="l" r="r" t="t"/>
              <a:pathLst>
                <a:path extrusionOk="0" h="2571" w="3807">
                  <a:moveTo>
                    <a:pt x="2173" y="581"/>
                  </a:moveTo>
                  <a:cubicBezTo>
                    <a:pt x="2309" y="581"/>
                    <a:pt x="2440" y="600"/>
                    <a:pt x="2571" y="637"/>
                  </a:cubicBezTo>
                  <a:cubicBezTo>
                    <a:pt x="3021" y="769"/>
                    <a:pt x="3189" y="1036"/>
                    <a:pt x="3109" y="1499"/>
                  </a:cubicBezTo>
                  <a:cubicBezTo>
                    <a:pt x="3096" y="1579"/>
                    <a:pt x="2913" y="1752"/>
                    <a:pt x="2468" y="1879"/>
                  </a:cubicBezTo>
                  <a:cubicBezTo>
                    <a:pt x="2196" y="1954"/>
                    <a:pt x="1906" y="1991"/>
                    <a:pt x="1644" y="1991"/>
                  </a:cubicBezTo>
                  <a:cubicBezTo>
                    <a:pt x="1260" y="1991"/>
                    <a:pt x="934" y="1913"/>
                    <a:pt x="806" y="1766"/>
                  </a:cubicBezTo>
                  <a:cubicBezTo>
                    <a:pt x="717" y="1663"/>
                    <a:pt x="754" y="1485"/>
                    <a:pt x="918" y="1242"/>
                  </a:cubicBezTo>
                  <a:cubicBezTo>
                    <a:pt x="1208" y="825"/>
                    <a:pt x="1686" y="581"/>
                    <a:pt x="2173" y="581"/>
                  </a:cubicBezTo>
                  <a:close/>
                  <a:moveTo>
                    <a:pt x="2175" y="1"/>
                  </a:moveTo>
                  <a:cubicBezTo>
                    <a:pt x="1502" y="1"/>
                    <a:pt x="840" y="336"/>
                    <a:pt x="441" y="914"/>
                  </a:cubicBezTo>
                  <a:cubicBezTo>
                    <a:pt x="1" y="1551"/>
                    <a:pt x="207" y="1957"/>
                    <a:pt x="371" y="2145"/>
                  </a:cubicBezTo>
                  <a:cubicBezTo>
                    <a:pt x="642" y="2463"/>
                    <a:pt x="1134" y="2571"/>
                    <a:pt x="1630" y="2571"/>
                  </a:cubicBezTo>
                  <a:cubicBezTo>
                    <a:pt x="1990" y="2571"/>
                    <a:pt x="2351" y="2515"/>
                    <a:pt x="2623" y="2435"/>
                  </a:cubicBezTo>
                  <a:cubicBezTo>
                    <a:pt x="3245" y="2262"/>
                    <a:pt x="3619" y="1963"/>
                    <a:pt x="3680" y="1598"/>
                  </a:cubicBezTo>
                  <a:cubicBezTo>
                    <a:pt x="3807" y="834"/>
                    <a:pt x="3470" y="300"/>
                    <a:pt x="2735" y="81"/>
                  </a:cubicBezTo>
                  <a:cubicBezTo>
                    <a:pt x="2551" y="27"/>
                    <a:pt x="2363" y="1"/>
                    <a:pt x="2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1970119" y="1829147"/>
              <a:ext cx="76814" cy="445414"/>
            </a:xfrm>
            <a:custGeom>
              <a:rect b="b" l="l" r="r" t="t"/>
              <a:pathLst>
                <a:path extrusionOk="0" h="21826" w="3764">
                  <a:moveTo>
                    <a:pt x="2376" y="0"/>
                  </a:moveTo>
                  <a:cubicBezTo>
                    <a:pt x="2346" y="0"/>
                    <a:pt x="2316" y="5"/>
                    <a:pt x="2285" y="15"/>
                  </a:cubicBezTo>
                  <a:cubicBezTo>
                    <a:pt x="2135" y="62"/>
                    <a:pt x="2050" y="226"/>
                    <a:pt x="2098" y="380"/>
                  </a:cubicBezTo>
                  <a:cubicBezTo>
                    <a:pt x="2912" y="2886"/>
                    <a:pt x="3180" y="10478"/>
                    <a:pt x="2327" y="14518"/>
                  </a:cubicBezTo>
                  <a:cubicBezTo>
                    <a:pt x="1695" y="17532"/>
                    <a:pt x="2444" y="19414"/>
                    <a:pt x="2949" y="20266"/>
                  </a:cubicBezTo>
                  <a:cubicBezTo>
                    <a:pt x="3090" y="20510"/>
                    <a:pt x="3053" y="20828"/>
                    <a:pt x="2847" y="21039"/>
                  </a:cubicBezTo>
                  <a:cubicBezTo>
                    <a:pt x="2721" y="21173"/>
                    <a:pt x="2549" y="21243"/>
                    <a:pt x="2370" y="21243"/>
                  </a:cubicBezTo>
                  <a:cubicBezTo>
                    <a:pt x="2336" y="21243"/>
                    <a:pt x="2301" y="21241"/>
                    <a:pt x="2266" y="21235"/>
                  </a:cubicBezTo>
                  <a:cubicBezTo>
                    <a:pt x="2061" y="21203"/>
                    <a:pt x="1892" y="21080"/>
                    <a:pt x="1803" y="20903"/>
                  </a:cubicBezTo>
                  <a:cubicBezTo>
                    <a:pt x="605" y="18496"/>
                    <a:pt x="1078" y="15590"/>
                    <a:pt x="1583" y="12509"/>
                  </a:cubicBezTo>
                  <a:cubicBezTo>
                    <a:pt x="1821" y="11040"/>
                    <a:pt x="2070" y="9514"/>
                    <a:pt x="2121" y="8043"/>
                  </a:cubicBezTo>
                  <a:cubicBezTo>
                    <a:pt x="2290" y="3161"/>
                    <a:pt x="1588" y="455"/>
                    <a:pt x="1555" y="343"/>
                  </a:cubicBezTo>
                  <a:cubicBezTo>
                    <a:pt x="1523" y="210"/>
                    <a:pt x="1409" y="127"/>
                    <a:pt x="1282" y="127"/>
                  </a:cubicBezTo>
                  <a:cubicBezTo>
                    <a:pt x="1256" y="127"/>
                    <a:pt x="1230" y="130"/>
                    <a:pt x="1203" y="137"/>
                  </a:cubicBezTo>
                  <a:cubicBezTo>
                    <a:pt x="1049" y="175"/>
                    <a:pt x="955" y="334"/>
                    <a:pt x="998" y="488"/>
                  </a:cubicBezTo>
                  <a:cubicBezTo>
                    <a:pt x="1002" y="516"/>
                    <a:pt x="1704" y="3236"/>
                    <a:pt x="1540" y="8025"/>
                  </a:cubicBezTo>
                  <a:cubicBezTo>
                    <a:pt x="1494" y="9458"/>
                    <a:pt x="1246" y="10960"/>
                    <a:pt x="1007" y="12416"/>
                  </a:cubicBezTo>
                  <a:cubicBezTo>
                    <a:pt x="516" y="15450"/>
                    <a:pt x="0" y="18586"/>
                    <a:pt x="1283" y="21160"/>
                  </a:cubicBezTo>
                  <a:cubicBezTo>
                    <a:pt x="1456" y="21512"/>
                    <a:pt x="1784" y="21750"/>
                    <a:pt x="2177" y="21811"/>
                  </a:cubicBezTo>
                  <a:cubicBezTo>
                    <a:pt x="2243" y="21821"/>
                    <a:pt x="2303" y="21825"/>
                    <a:pt x="2370" y="21825"/>
                  </a:cubicBezTo>
                  <a:cubicBezTo>
                    <a:pt x="2707" y="21825"/>
                    <a:pt x="3029" y="21685"/>
                    <a:pt x="3268" y="21441"/>
                  </a:cubicBezTo>
                  <a:cubicBezTo>
                    <a:pt x="3647" y="21043"/>
                    <a:pt x="3722" y="20440"/>
                    <a:pt x="3446" y="19972"/>
                  </a:cubicBezTo>
                  <a:cubicBezTo>
                    <a:pt x="2987" y="19190"/>
                    <a:pt x="2303" y="17457"/>
                    <a:pt x="2899" y="14639"/>
                  </a:cubicBezTo>
                  <a:cubicBezTo>
                    <a:pt x="3764" y="10520"/>
                    <a:pt x="3483" y="2768"/>
                    <a:pt x="2650" y="203"/>
                  </a:cubicBezTo>
                  <a:cubicBezTo>
                    <a:pt x="2613" y="79"/>
                    <a:pt x="2499" y="0"/>
                    <a:pt x="2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1877162" y="1683254"/>
              <a:ext cx="249074" cy="151567"/>
            </a:xfrm>
            <a:custGeom>
              <a:rect b="b" l="l" r="r" t="t"/>
              <a:pathLst>
                <a:path extrusionOk="0" h="7427" w="12205">
                  <a:moveTo>
                    <a:pt x="6774" y="0"/>
                  </a:moveTo>
                  <a:cubicBezTo>
                    <a:pt x="6376" y="0"/>
                    <a:pt x="5960" y="32"/>
                    <a:pt x="5525" y="96"/>
                  </a:cubicBezTo>
                  <a:cubicBezTo>
                    <a:pt x="3671" y="373"/>
                    <a:pt x="2290" y="1140"/>
                    <a:pt x="1433" y="2380"/>
                  </a:cubicBezTo>
                  <a:cubicBezTo>
                    <a:pt x="1" y="4459"/>
                    <a:pt x="549" y="7090"/>
                    <a:pt x="572" y="7202"/>
                  </a:cubicBezTo>
                  <a:cubicBezTo>
                    <a:pt x="605" y="7338"/>
                    <a:pt x="722" y="7427"/>
                    <a:pt x="858" y="7427"/>
                  </a:cubicBezTo>
                  <a:cubicBezTo>
                    <a:pt x="876" y="7427"/>
                    <a:pt x="899" y="7427"/>
                    <a:pt x="918" y="7422"/>
                  </a:cubicBezTo>
                  <a:cubicBezTo>
                    <a:pt x="1078" y="7389"/>
                    <a:pt x="1176" y="7235"/>
                    <a:pt x="1143" y="7075"/>
                  </a:cubicBezTo>
                  <a:cubicBezTo>
                    <a:pt x="1134" y="7052"/>
                    <a:pt x="618" y="4575"/>
                    <a:pt x="1915" y="2708"/>
                  </a:cubicBezTo>
                  <a:cubicBezTo>
                    <a:pt x="2679" y="1608"/>
                    <a:pt x="3919" y="920"/>
                    <a:pt x="5613" y="671"/>
                  </a:cubicBezTo>
                  <a:cubicBezTo>
                    <a:pt x="6019" y="611"/>
                    <a:pt x="6406" y="581"/>
                    <a:pt x="6774" y="581"/>
                  </a:cubicBezTo>
                  <a:cubicBezTo>
                    <a:pt x="7985" y="581"/>
                    <a:pt x="8996" y="905"/>
                    <a:pt x="9789" y="1547"/>
                  </a:cubicBezTo>
                  <a:cubicBezTo>
                    <a:pt x="11451" y="2890"/>
                    <a:pt x="11615" y="5213"/>
                    <a:pt x="11620" y="5236"/>
                  </a:cubicBezTo>
                  <a:cubicBezTo>
                    <a:pt x="11628" y="5386"/>
                    <a:pt x="11751" y="5508"/>
                    <a:pt x="11899" y="5508"/>
                  </a:cubicBezTo>
                  <a:cubicBezTo>
                    <a:pt x="11907" y="5508"/>
                    <a:pt x="11916" y="5508"/>
                    <a:pt x="11924" y="5507"/>
                  </a:cubicBezTo>
                  <a:cubicBezTo>
                    <a:pt x="12082" y="5498"/>
                    <a:pt x="12205" y="5357"/>
                    <a:pt x="12195" y="5198"/>
                  </a:cubicBezTo>
                  <a:cubicBezTo>
                    <a:pt x="12190" y="5096"/>
                    <a:pt x="12017" y="2605"/>
                    <a:pt x="10159" y="1097"/>
                  </a:cubicBezTo>
                  <a:cubicBezTo>
                    <a:pt x="9258" y="367"/>
                    <a:pt x="8124" y="0"/>
                    <a:pt x="6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1920243" y="1825250"/>
              <a:ext cx="65080" cy="30877"/>
            </a:xfrm>
            <a:custGeom>
              <a:rect b="b" l="l" r="r" t="t"/>
              <a:pathLst>
                <a:path extrusionOk="0" h="1513" w="3189">
                  <a:moveTo>
                    <a:pt x="2866" y="1"/>
                  </a:moveTo>
                  <a:cubicBezTo>
                    <a:pt x="2831" y="1"/>
                    <a:pt x="2797" y="7"/>
                    <a:pt x="2763" y="20"/>
                  </a:cubicBezTo>
                  <a:lnTo>
                    <a:pt x="231" y="951"/>
                  </a:lnTo>
                  <a:cubicBezTo>
                    <a:pt x="80" y="1007"/>
                    <a:pt x="1" y="1171"/>
                    <a:pt x="57" y="1321"/>
                  </a:cubicBezTo>
                  <a:cubicBezTo>
                    <a:pt x="99" y="1437"/>
                    <a:pt x="212" y="1513"/>
                    <a:pt x="329" y="1513"/>
                  </a:cubicBezTo>
                  <a:cubicBezTo>
                    <a:pt x="366" y="1513"/>
                    <a:pt x="399" y="1508"/>
                    <a:pt x="432" y="1494"/>
                  </a:cubicBezTo>
                  <a:lnTo>
                    <a:pt x="2964" y="562"/>
                  </a:lnTo>
                  <a:cubicBezTo>
                    <a:pt x="3114" y="506"/>
                    <a:pt x="3189" y="342"/>
                    <a:pt x="3137" y="193"/>
                  </a:cubicBezTo>
                  <a:cubicBezTo>
                    <a:pt x="3094" y="72"/>
                    <a:pt x="2983" y="1"/>
                    <a:pt x="2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892835" y="1806516"/>
              <a:ext cx="93732" cy="12632"/>
            </a:xfrm>
            <a:custGeom>
              <a:rect b="b" l="l" r="r" t="t"/>
              <a:pathLst>
                <a:path extrusionOk="0" h="619" w="4593">
                  <a:moveTo>
                    <a:pt x="295" y="1"/>
                  </a:moveTo>
                  <a:cubicBezTo>
                    <a:pt x="131" y="1"/>
                    <a:pt x="1" y="127"/>
                    <a:pt x="1" y="292"/>
                  </a:cubicBezTo>
                  <a:cubicBezTo>
                    <a:pt x="1" y="450"/>
                    <a:pt x="127" y="581"/>
                    <a:pt x="291" y="581"/>
                  </a:cubicBezTo>
                  <a:lnTo>
                    <a:pt x="4298" y="618"/>
                  </a:lnTo>
                  <a:cubicBezTo>
                    <a:pt x="4457" y="618"/>
                    <a:pt x="4588" y="493"/>
                    <a:pt x="4588" y="333"/>
                  </a:cubicBezTo>
                  <a:cubicBezTo>
                    <a:pt x="4593" y="169"/>
                    <a:pt x="4461" y="39"/>
                    <a:pt x="4303" y="39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938120" y="1770925"/>
              <a:ext cx="56957" cy="40019"/>
            </a:xfrm>
            <a:custGeom>
              <a:rect b="b" l="l" r="r" t="t"/>
              <a:pathLst>
                <a:path extrusionOk="0" h="1961" w="2791">
                  <a:moveTo>
                    <a:pt x="335" y="1"/>
                  </a:moveTo>
                  <a:cubicBezTo>
                    <a:pt x="240" y="1"/>
                    <a:pt x="146" y="47"/>
                    <a:pt x="90" y="135"/>
                  </a:cubicBezTo>
                  <a:cubicBezTo>
                    <a:pt x="1" y="266"/>
                    <a:pt x="42" y="448"/>
                    <a:pt x="174" y="532"/>
                  </a:cubicBezTo>
                  <a:lnTo>
                    <a:pt x="2304" y="1913"/>
                  </a:lnTo>
                  <a:cubicBezTo>
                    <a:pt x="2350" y="1947"/>
                    <a:pt x="2406" y="1960"/>
                    <a:pt x="2462" y="1960"/>
                  </a:cubicBezTo>
                  <a:cubicBezTo>
                    <a:pt x="2557" y="1960"/>
                    <a:pt x="2650" y="1913"/>
                    <a:pt x="2706" y="1829"/>
                  </a:cubicBezTo>
                  <a:cubicBezTo>
                    <a:pt x="2790" y="1694"/>
                    <a:pt x="2753" y="1515"/>
                    <a:pt x="2617" y="1427"/>
                  </a:cubicBezTo>
                  <a:lnTo>
                    <a:pt x="492" y="46"/>
                  </a:lnTo>
                  <a:cubicBezTo>
                    <a:pt x="443" y="16"/>
                    <a:pt x="389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1996118" y="1754823"/>
              <a:ext cx="16346" cy="48570"/>
            </a:xfrm>
            <a:custGeom>
              <a:rect b="b" l="l" r="r" t="t"/>
              <a:pathLst>
                <a:path extrusionOk="0" h="2380" w="801">
                  <a:moveTo>
                    <a:pt x="302" y="0"/>
                  </a:moveTo>
                  <a:cubicBezTo>
                    <a:pt x="294" y="0"/>
                    <a:pt x="285" y="0"/>
                    <a:pt x="277" y="1"/>
                  </a:cubicBezTo>
                  <a:cubicBezTo>
                    <a:pt x="117" y="20"/>
                    <a:pt x="0" y="161"/>
                    <a:pt x="14" y="320"/>
                  </a:cubicBezTo>
                  <a:lnTo>
                    <a:pt x="206" y="2122"/>
                  </a:lnTo>
                  <a:cubicBezTo>
                    <a:pt x="225" y="2272"/>
                    <a:pt x="351" y="2380"/>
                    <a:pt x="496" y="2380"/>
                  </a:cubicBezTo>
                  <a:lnTo>
                    <a:pt x="529" y="2380"/>
                  </a:lnTo>
                  <a:cubicBezTo>
                    <a:pt x="688" y="2360"/>
                    <a:pt x="800" y="2220"/>
                    <a:pt x="787" y="2062"/>
                  </a:cubicBezTo>
                  <a:lnTo>
                    <a:pt x="594" y="258"/>
                  </a:lnTo>
                  <a:cubicBezTo>
                    <a:pt x="576" y="109"/>
                    <a:pt x="450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2019321" y="1751191"/>
              <a:ext cx="48243" cy="55345"/>
            </a:xfrm>
            <a:custGeom>
              <a:rect b="b" l="l" r="r" t="t"/>
              <a:pathLst>
                <a:path extrusionOk="0" h="2712" w="2364">
                  <a:moveTo>
                    <a:pt x="2034" y="1"/>
                  </a:moveTo>
                  <a:cubicBezTo>
                    <a:pt x="1950" y="1"/>
                    <a:pt x="1868" y="38"/>
                    <a:pt x="1812" y="110"/>
                  </a:cubicBezTo>
                  <a:lnTo>
                    <a:pt x="99" y="2244"/>
                  </a:lnTo>
                  <a:cubicBezTo>
                    <a:pt x="0" y="2365"/>
                    <a:pt x="19" y="2549"/>
                    <a:pt x="145" y="2651"/>
                  </a:cubicBezTo>
                  <a:cubicBezTo>
                    <a:pt x="197" y="2694"/>
                    <a:pt x="263" y="2712"/>
                    <a:pt x="328" y="2712"/>
                  </a:cubicBezTo>
                  <a:cubicBezTo>
                    <a:pt x="412" y="2712"/>
                    <a:pt x="497" y="2674"/>
                    <a:pt x="553" y="2605"/>
                  </a:cubicBezTo>
                  <a:lnTo>
                    <a:pt x="2266" y="475"/>
                  </a:lnTo>
                  <a:cubicBezTo>
                    <a:pt x="2364" y="348"/>
                    <a:pt x="2346" y="166"/>
                    <a:pt x="2219" y="67"/>
                  </a:cubicBezTo>
                  <a:cubicBezTo>
                    <a:pt x="2164" y="22"/>
                    <a:pt x="2099" y="1"/>
                    <a:pt x="2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2029627" y="1770925"/>
              <a:ext cx="92119" cy="48223"/>
            </a:xfrm>
            <a:custGeom>
              <a:rect b="b" l="l" r="r" t="t"/>
              <a:pathLst>
                <a:path extrusionOk="0" h="2363" w="4514">
                  <a:moveTo>
                    <a:pt x="4186" y="1"/>
                  </a:moveTo>
                  <a:cubicBezTo>
                    <a:pt x="4145" y="1"/>
                    <a:pt x="4104" y="9"/>
                    <a:pt x="4064" y="27"/>
                  </a:cubicBezTo>
                  <a:lnTo>
                    <a:pt x="212" y="1811"/>
                  </a:lnTo>
                  <a:cubicBezTo>
                    <a:pt x="67" y="1876"/>
                    <a:pt x="1" y="2049"/>
                    <a:pt x="71" y="2194"/>
                  </a:cubicBezTo>
                  <a:cubicBezTo>
                    <a:pt x="118" y="2302"/>
                    <a:pt x="225" y="2362"/>
                    <a:pt x="333" y="2362"/>
                  </a:cubicBezTo>
                  <a:cubicBezTo>
                    <a:pt x="376" y="2362"/>
                    <a:pt x="418" y="2353"/>
                    <a:pt x="455" y="2334"/>
                  </a:cubicBezTo>
                  <a:lnTo>
                    <a:pt x="4308" y="551"/>
                  </a:lnTo>
                  <a:cubicBezTo>
                    <a:pt x="4453" y="486"/>
                    <a:pt x="4514" y="312"/>
                    <a:pt x="4449" y="167"/>
                  </a:cubicBezTo>
                  <a:cubicBezTo>
                    <a:pt x="4400" y="61"/>
                    <a:pt x="4295" y="1"/>
                    <a:pt x="4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2027627" y="1817127"/>
              <a:ext cx="64712" cy="15897"/>
            </a:xfrm>
            <a:custGeom>
              <a:rect b="b" l="l" r="r" t="t"/>
              <a:pathLst>
                <a:path extrusionOk="0" h="779" w="3171">
                  <a:moveTo>
                    <a:pt x="2860" y="0"/>
                  </a:moveTo>
                  <a:cubicBezTo>
                    <a:pt x="2854" y="0"/>
                    <a:pt x="2848" y="0"/>
                    <a:pt x="2842" y="1"/>
                  </a:cubicBezTo>
                  <a:lnTo>
                    <a:pt x="277" y="202"/>
                  </a:lnTo>
                  <a:cubicBezTo>
                    <a:pt x="118" y="211"/>
                    <a:pt x="1" y="351"/>
                    <a:pt x="10" y="511"/>
                  </a:cubicBezTo>
                  <a:cubicBezTo>
                    <a:pt x="25" y="666"/>
                    <a:pt x="150" y="778"/>
                    <a:pt x="300" y="778"/>
                  </a:cubicBezTo>
                  <a:lnTo>
                    <a:pt x="323" y="778"/>
                  </a:lnTo>
                  <a:lnTo>
                    <a:pt x="2889" y="582"/>
                  </a:lnTo>
                  <a:cubicBezTo>
                    <a:pt x="3048" y="567"/>
                    <a:pt x="3170" y="431"/>
                    <a:pt x="3156" y="267"/>
                  </a:cubicBezTo>
                  <a:cubicBezTo>
                    <a:pt x="3143" y="114"/>
                    <a:pt x="3016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p29"/>
          <p:cNvGrpSpPr/>
          <p:nvPr/>
        </p:nvGrpSpPr>
        <p:grpSpPr>
          <a:xfrm rot="-7492645">
            <a:off x="4817780" y="3901725"/>
            <a:ext cx="598505" cy="1155004"/>
            <a:chOff x="2682973" y="3523766"/>
            <a:chExt cx="521616" cy="800912"/>
          </a:xfrm>
        </p:grpSpPr>
        <p:sp>
          <p:nvSpPr>
            <p:cNvPr id="537" name="Google Shape;537;p29"/>
            <p:cNvSpPr/>
            <p:nvPr/>
          </p:nvSpPr>
          <p:spPr>
            <a:xfrm>
              <a:off x="2895721" y="4314230"/>
              <a:ext cx="2041" cy="4510"/>
            </a:xfrm>
            <a:custGeom>
              <a:rect b="b" l="l" r="r" t="t"/>
              <a:pathLst>
                <a:path extrusionOk="0" h="221" w="100">
                  <a:moveTo>
                    <a:pt x="0" y="0"/>
                  </a:moveTo>
                  <a:cubicBezTo>
                    <a:pt x="61" y="146"/>
                    <a:pt x="99" y="220"/>
                    <a:pt x="99" y="220"/>
                  </a:cubicBezTo>
                  <a:cubicBezTo>
                    <a:pt x="67" y="151"/>
                    <a:pt x="33" y="7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2890476" y="4309577"/>
              <a:ext cx="12632" cy="13836"/>
            </a:xfrm>
            <a:custGeom>
              <a:rect b="b" l="l" r="r" t="t"/>
              <a:pathLst>
                <a:path extrusionOk="0" h="678" w="619">
                  <a:moveTo>
                    <a:pt x="254" y="1"/>
                  </a:moveTo>
                  <a:cubicBezTo>
                    <a:pt x="224" y="1"/>
                    <a:pt x="193" y="6"/>
                    <a:pt x="164" y="18"/>
                  </a:cubicBezTo>
                  <a:cubicBezTo>
                    <a:pt x="52" y="70"/>
                    <a:pt x="0" y="206"/>
                    <a:pt x="47" y="323"/>
                  </a:cubicBezTo>
                  <a:cubicBezTo>
                    <a:pt x="113" y="468"/>
                    <a:pt x="150" y="547"/>
                    <a:pt x="150" y="547"/>
                  </a:cubicBezTo>
                  <a:cubicBezTo>
                    <a:pt x="188" y="632"/>
                    <a:pt x="272" y="678"/>
                    <a:pt x="356" y="678"/>
                  </a:cubicBezTo>
                  <a:cubicBezTo>
                    <a:pt x="389" y="678"/>
                    <a:pt x="421" y="673"/>
                    <a:pt x="454" y="660"/>
                  </a:cubicBezTo>
                  <a:cubicBezTo>
                    <a:pt x="566" y="608"/>
                    <a:pt x="618" y="468"/>
                    <a:pt x="566" y="355"/>
                  </a:cubicBezTo>
                  <a:lnTo>
                    <a:pt x="469" y="139"/>
                  </a:lnTo>
                  <a:lnTo>
                    <a:pt x="469" y="135"/>
                  </a:lnTo>
                  <a:cubicBezTo>
                    <a:pt x="430" y="51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2689769" y="3528500"/>
              <a:ext cx="509963" cy="785750"/>
            </a:xfrm>
            <a:custGeom>
              <a:rect b="b" l="l" r="r" t="t"/>
              <a:pathLst>
                <a:path extrusionOk="0" h="38503" w="24989">
                  <a:moveTo>
                    <a:pt x="23289" y="0"/>
                  </a:moveTo>
                  <a:cubicBezTo>
                    <a:pt x="18996" y="2649"/>
                    <a:pt x="0" y="16216"/>
                    <a:pt x="10092" y="38502"/>
                  </a:cubicBezTo>
                  <a:cubicBezTo>
                    <a:pt x="9063" y="36106"/>
                    <a:pt x="510" y="14315"/>
                    <a:pt x="24989" y="2027"/>
                  </a:cubicBezTo>
                  <a:lnTo>
                    <a:pt x="2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2706564" y="3523766"/>
              <a:ext cx="498025" cy="795178"/>
            </a:xfrm>
            <a:custGeom>
              <a:rect b="b" l="l" r="r" t="t"/>
              <a:pathLst>
                <a:path extrusionOk="0" h="38965" w="24404">
                  <a:moveTo>
                    <a:pt x="22419" y="531"/>
                  </a:moveTo>
                  <a:lnTo>
                    <a:pt x="23801" y="2184"/>
                  </a:lnTo>
                  <a:cubicBezTo>
                    <a:pt x="7795" y="10344"/>
                    <a:pt x="6011" y="22575"/>
                    <a:pt x="6971" y="30683"/>
                  </a:cubicBezTo>
                  <a:lnTo>
                    <a:pt x="6971" y="30683"/>
                  </a:lnTo>
                  <a:cubicBezTo>
                    <a:pt x="3952" y="13343"/>
                    <a:pt x="18651" y="2895"/>
                    <a:pt x="22419" y="531"/>
                  </a:cubicBezTo>
                  <a:close/>
                  <a:moveTo>
                    <a:pt x="22465" y="1"/>
                  </a:moveTo>
                  <a:cubicBezTo>
                    <a:pt x="22424" y="1"/>
                    <a:pt x="22382" y="12"/>
                    <a:pt x="22345" y="36"/>
                  </a:cubicBezTo>
                  <a:cubicBezTo>
                    <a:pt x="20575" y="1131"/>
                    <a:pt x="14466" y="5226"/>
                    <a:pt x="10276" y="12001"/>
                  </a:cubicBezTo>
                  <a:cubicBezTo>
                    <a:pt x="5160" y="20281"/>
                    <a:pt x="4747" y="29307"/>
                    <a:pt x="9064" y="38833"/>
                  </a:cubicBezTo>
                  <a:cubicBezTo>
                    <a:pt x="9101" y="38917"/>
                    <a:pt x="9185" y="38965"/>
                    <a:pt x="9269" y="38965"/>
                  </a:cubicBezTo>
                  <a:cubicBezTo>
                    <a:pt x="9302" y="38965"/>
                    <a:pt x="9336" y="38959"/>
                    <a:pt x="9364" y="38945"/>
                  </a:cubicBezTo>
                  <a:cubicBezTo>
                    <a:pt x="9481" y="38894"/>
                    <a:pt x="9532" y="38762"/>
                    <a:pt x="9481" y="38645"/>
                  </a:cubicBezTo>
                  <a:cubicBezTo>
                    <a:pt x="8441" y="36225"/>
                    <a:pt x="1" y="14650"/>
                    <a:pt x="24268" y="2465"/>
                  </a:cubicBezTo>
                  <a:cubicBezTo>
                    <a:pt x="24329" y="2432"/>
                    <a:pt x="24376" y="2376"/>
                    <a:pt x="24390" y="2305"/>
                  </a:cubicBezTo>
                  <a:cubicBezTo>
                    <a:pt x="24404" y="2235"/>
                    <a:pt x="24385" y="2165"/>
                    <a:pt x="24339" y="2114"/>
                  </a:cubicBezTo>
                  <a:lnTo>
                    <a:pt x="22643" y="82"/>
                  </a:lnTo>
                  <a:cubicBezTo>
                    <a:pt x="22598" y="30"/>
                    <a:pt x="22532" y="1"/>
                    <a:pt x="2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2682973" y="3767574"/>
              <a:ext cx="325500" cy="557104"/>
            </a:xfrm>
            <a:custGeom>
              <a:rect b="b" l="l" r="r" t="t"/>
              <a:pathLst>
                <a:path extrusionOk="0" h="27299" w="15950">
                  <a:moveTo>
                    <a:pt x="11415" y="0"/>
                  </a:moveTo>
                  <a:cubicBezTo>
                    <a:pt x="11403" y="0"/>
                    <a:pt x="11392" y="1"/>
                    <a:pt x="11380" y="2"/>
                  </a:cubicBezTo>
                  <a:cubicBezTo>
                    <a:pt x="6845" y="521"/>
                    <a:pt x="3732" y="2090"/>
                    <a:pt x="2131" y="4660"/>
                  </a:cubicBezTo>
                  <a:cubicBezTo>
                    <a:pt x="1" y="8077"/>
                    <a:pt x="1353" y="11976"/>
                    <a:pt x="1409" y="12140"/>
                  </a:cubicBezTo>
                  <a:cubicBezTo>
                    <a:pt x="1442" y="12238"/>
                    <a:pt x="1526" y="12309"/>
                    <a:pt x="1630" y="12328"/>
                  </a:cubicBezTo>
                  <a:cubicBezTo>
                    <a:pt x="1650" y="12332"/>
                    <a:pt x="1670" y="12334"/>
                    <a:pt x="1689" y="12334"/>
                  </a:cubicBezTo>
                  <a:cubicBezTo>
                    <a:pt x="1771" y="12334"/>
                    <a:pt x="1848" y="12298"/>
                    <a:pt x="1902" y="12234"/>
                  </a:cubicBezTo>
                  <a:cubicBezTo>
                    <a:pt x="1925" y="12210"/>
                    <a:pt x="3352" y="10581"/>
                    <a:pt x="5211" y="9205"/>
                  </a:cubicBezTo>
                  <a:lnTo>
                    <a:pt x="5211" y="9205"/>
                  </a:lnTo>
                  <a:cubicBezTo>
                    <a:pt x="3414" y="10881"/>
                    <a:pt x="2332" y="12730"/>
                    <a:pt x="1981" y="14733"/>
                  </a:cubicBezTo>
                  <a:cubicBezTo>
                    <a:pt x="1302" y="18628"/>
                    <a:pt x="3652" y="21629"/>
                    <a:pt x="3755" y="21755"/>
                  </a:cubicBezTo>
                  <a:cubicBezTo>
                    <a:pt x="3812" y="21825"/>
                    <a:pt x="3894" y="21862"/>
                    <a:pt x="3981" y="21862"/>
                  </a:cubicBezTo>
                  <a:cubicBezTo>
                    <a:pt x="4017" y="21862"/>
                    <a:pt x="4053" y="21856"/>
                    <a:pt x="4088" y="21844"/>
                  </a:cubicBezTo>
                  <a:cubicBezTo>
                    <a:pt x="4205" y="21798"/>
                    <a:pt x="4279" y="21681"/>
                    <a:pt x="4270" y="21554"/>
                  </a:cubicBezTo>
                  <a:cubicBezTo>
                    <a:pt x="4270" y="21541"/>
                    <a:pt x="4209" y="20393"/>
                    <a:pt x="5015" y="18460"/>
                  </a:cubicBezTo>
                  <a:lnTo>
                    <a:pt x="5015" y="18460"/>
                  </a:lnTo>
                  <a:cubicBezTo>
                    <a:pt x="4724" y="20646"/>
                    <a:pt x="5043" y="22518"/>
                    <a:pt x="5964" y="24040"/>
                  </a:cubicBezTo>
                  <a:cubicBezTo>
                    <a:pt x="7556" y="26666"/>
                    <a:pt x="10346" y="27270"/>
                    <a:pt x="10464" y="27293"/>
                  </a:cubicBezTo>
                  <a:cubicBezTo>
                    <a:pt x="10486" y="27298"/>
                    <a:pt x="10505" y="27298"/>
                    <a:pt x="10524" y="27298"/>
                  </a:cubicBezTo>
                  <a:cubicBezTo>
                    <a:pt x="10580" y="27298"/>
                    <a:pt x="10637" y="27284"/>
                    <a:pt x="10683" y="27251"/>
                  </a:cubicBezTo>
                  <a:cubicBezTo>
                    <a:pt x="10721" y="27228"/>
                    <a:pt x="14526" y="24704"/>
                    <a:pt x="13772" y="20586"/>
                  </a:cubicBezTo>
                  <a:cubicBezTo>
                    <a:pt x="13627" y="19799"/>
                    <a:pt x="13342" y="19097"/>
                    <a:pt x="12972" y="18484"/>
                  </a:cubicBezTo>
                  <a:lnTo>
                    <a:pt x="12972" y="18484"/>
                  </a:lnTo>
                  <a:cubicBezTo>
                    <a:pt x="13413" y="18961"/>
                    <a:pt x="13843" y="19504"/>
                    <a:pt x="14241" y="20122"/>
                  </a:cubicBezTo>
                  <a:cubicBezTo>
                    <a:pt x="14293" y="20202"/>
                    <a:pt x="14385" y="20252"/>
                    <a:pt x="14482" y="20252"/>
                  </a:cubicBezTo>
                  <a:cubicBezTo>
                    <a:pt x="14496" y="20252"/>
                    <a:pt x="14511" y="20251"/>
                    <a:pt x="14526" y="20249"/>
                  </a:cubicBezTo>
                  <a:cubicBezTo>
                    <a:pt x="14639" y="20234"/>
                    <a:pt x="14733" y="20150"/>
                    <a:pt x="14765" y="20037"/>
                  </a:cubicBezTo>
                  <a:cubicBezTo>
                    <a:pt x="15950" y="15721"/>
                    <a:pt x="15219" y="14027"/>
                    <a:pt x="12565" y="11415"/>
                  </a:cubicBezTo>
                  <a:cubicBezTo>
                    <a:pt x="10047" y="8938"/>
                    <a:pt x="10285" y="5581"/>
                    <a:pt x="10285" y="5549"/>
                  </a:cubicBezTo>
                  <a:cubicBezTo>
                    <a:pt x="10300" y="5390"/>
                    <a:pt x="10183" y="5250"/>
                    <a:pt x="10019" y="5235"/>
                  </a:cubicBezTo>
                  <a:cubicBezTo>
                    <a:pt x="10011" y="5235"/>
                    <a:pt x="10003" y="5234"/>
                    <a:pt x="9995" y="5234"/>
                  </a:cubicBezTo>
                  <a:cubicBezTo>
                    <a:pt x="9850" y="5234"/>
                    <a:pt x="9723" y="5351"/>
                    <a:pt x="9710" y="5503"/>
                  </a:cubicBezTo>
                  <a:cubicBezTo>
                    <a:pt x="9695" y="5652"/>
                    <a:pt x="9438" y="9154"/>
                    <a:pt x="12158" y="11827"/>
                  </a:cubicBezTo>
                  <a:cubicBezTo>
                    <a:pt x="14582" y="14214"/>
                    <a:pt x="15261" y="15632"/>
                    <a:pt x="14362" y="19274"/>
                  </a:cubicBezTo>
                  <a:cubicBezTo>
                    <a:pt x="11802" y="15707"/>
                    <a:pt x="8380" y="14752"/>
                    <a:pt x="8226" y="14715"/>
                  </a:cubicBezTo>
                  <a:cubicBezTo>
                    <a:pt x="8200" y="14708"/>
                    <a:pt x="8174" y="14704"/>
                    <a:pt x="8149" y="14704"/>
                  </a:cubicBezTo>
                  <a:cubicBezTo>
                    <a:pt x="8028" y="14704"/>
                    <a:pt x="7913" y="14783"/>
                    <a:pt x="7874" y="14906"/>
                  </a:cubicBezTo>
                  <a:cubicBezTo>
                    <a:pt x="7828" y="15052"/>
                    <a:pt x="7908" y="15211"/>
                    <a:pt x="8053" y="15267"/>
                  </a:cubicBezTo>
                  <a:cubicBezTo>
                    <a:pt x="8099" y="15282"/>
                    <a:pt x="12514" y="16929"/>
                    <a:pt x="13202" y="20692"/>
                  </a:cubicBezTo>
                  <a:cubicBezTo>
                    <a:pt x="13819" y="24063"/>
                    <a:pt x="11034" y="26282"/>
                    <a:pt x="10468" y="26698"/>
                  </a:cubicBezTo>
                  <a:cubicBezTo>
                    <a:pt x="9934" y="26554"/>
                    <a:pt x="7744" y="25856"/>
                    <a:pt x="6461" y="23740"/>
                  </a:cubicBezTo>
                  <a:cubicBezTo>
                    <a:pt x="5333" y="21878"/>
                    <a:pt x="5188" y="19419"/>
                    <a:pt x="6030" y="16442"/>
                  </a:cubicBezTo>
                  <a:cubicBezTo>
                    <a:pt x="6072" y="16302"/>
                    <a:pt x="6002" y="16157"/>
                    <a:pt x="5866" y="16096"/>
                  </a:cubicBezTo>
                  <a:cubicBezTo>
                    <a:pt x="5831" y="16081"/>
                    <a:pt x="5793" y="16074"/>
                    <a:pt x="5756" y="16074"/>
                  </a:cubicBezTo>
                  <a:cubicBezTo>
                    <a:pt x="5657" y="16074"/>
                    <a:pt x="5560" y="16126"/>
                    <a:pt x="5506" y="16217"/>
                  </a:cubicBezTo>
                  <a:cubicBezTo>
                    <a:pt x="4298" y="18240"/>
                    <a:pt x="3891" y="19799"/>
                    <a:pt x="3755" y="20707"/>
                  </a:cubicBezTo>
                  <a:cubicBezTo>
                    <a:pt x="3123" y="19635"/>
                    <a:pt x="2098" y="17416"/>
                    <a:pt x="2552" y="14828"/>
                  </a:cubicBezTo>
                  <a:cubicBezTo>
                    <a:pt x="3039" y="12065"/>
                    <a:pt x="5037" y="9589"/>
                    <a:pt x="8498" y="7469"/>
                  </a:cubicBezTo>
                  <a:cubicBezTo>
                    <a:pt x="8619" y="7394"/>
                    <a:pt x="8671" y="7239"/>
                    <a:pt x="8614" y="7108"/>
                  </a:cubicBezTo>
                  <a:cubicBezTo>
                    <a:pt x="8566" y="6999"/>
                    <a:pt x="8462" y="6932"/>
                    <a:pt x="8350" y="6932"/>
                  </a:cubicBezTo>
                  <a:cubicBezTo>
                    <a:pt x="8323" y="6932"/>
                    <a:pt x="8295" y="6936"/>
                    <a:pt x="8267" y="6944"/>
                  </a:cubicBezTo>
                  <a:cubicBezTo>
                    <a:pt x="5553" y="7698"/>
                    <a:pt x="2786" y="10436"/>
                    <a:pt x="1817" y="11466"/>
                  </a:cubicBezTo>
                  <a:cubicBezTo>
                    <a:pt x="1541" y="10343"/>
                    <a:pt x="1063" y="7469"/>
                    <a:pt x="2627" y="4959"/>
                  </a:cubicBezTo>
                  <a:cubicBezTo>
                    <a:pt x="4129" y="2554"/>
                    <a:pt x="7098" y="1078"/>
                    <a:pt x="11447" y="577"/>
                  </a:cubicBezTo>
                  <a:cubicBezTo>
                    <a:pt x="11605" y="559"/>
                    <a:pt x="11717" y="413"/>
                    <a:pt x="11699" y="255"/>
                  </a:cubicBezTo>
                  <a:cubicBezTo>
                    <a:pt x="11682" y="107"/>
                    <a:pt x="11556" y="0"/>
                    <a:pt x="1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2899068" y="3702046"/>
              <a:ext cx="158321" cy="388947"/>
            </a:xfrm>
            <a:custGeom>
              <a:rect b="b" l="l" r="r" t="t"/>
              <a:pathLst>
                <a:path extrusionOk="0" h="19059" w="7758">
                  <a:moveTo>
                    <a:pt x="5092" y="0"/>
                  </a:moveTo>
                  <a:cubicBezTo>
                    <a:pt x="4981" y="0"/>
                    <a:pt x="4875" y="67"/>
                    <a:pt x="4827" y="175"/>
                  </a:cubicBezTo>
                  <a:cubicBezTo>
                    <a:pt x="4738" y="376"/>
                    <a:pt x="2729" y="5147"/>
                    <a:pt x="4986" y="9626"/>
                  </a:cubicBezTo>
                  <a:cubicBezTo>
                    <a:pt x="6489" y="12608"/>
                    <a:pt x="6184" y="15842"/>
                    <a:pt x="5862" y="17519"/>
                  </a:cubicBezTo>
                  <a:cubicBezTo>
                    <a:pt x="5370" y="16330"/>
                    <a:pt x="4041" y="14457"/>
                    <a:pt x="464" y="12618"/>
                  </a:cubicBezTo>
                  <a:cubicBezTo>
                    <a:pt x="422" y="12595"/>
                    <a:pt x="376" y="12584"/>
                    <a:pt x="331" y="12584"/>
                  </a:cubicBezTo>
                  <a:cubicBezTo>
                    <a:pt x="228" y="12584"/>
                    <a:pt x="127" y="12641"/>
                    <a:pt x="76" y="12739"/>
                  </a:cubicBezTo>
                  <a:cubicBezTo>
                    <a:pt x="0" y="12884"/>
                    <a:pt x="57" y="13057"/>
                    <a:pt x="202" y="13132"/>
                  </a:cubicBezTo>
                  <a:cubicBezTo>
                    <a:pt x="5618" y="15922"/>
                    <a:pt x="5566" y="18726"/>
                    <a:pt x="5566" y="18750"/>
                  </a:cubicBezTo>
                  <a:cubicBezTo>
                    <a:pt x="5557" y="18895"/>
                    <a:pt x="5661" y="19026"/>
                    <a:pt x="5801" y="19054"/>
                  </a:cubicBezTo>
                  <a:cubicBezTo>
                    <a:pt x="5819" y="19054"/>
                    <a:pt x="5838" y="19059"/>
                    <a:pt x="5857" y="19059"/>
                  </a:cubicBezTo>
                  <a:cubicBezTo>
                    <a:pt x="5979" y="19059"/>
                    <a:pt x="6091" y="18979"/>
                    <a:pt x="6132" y="18858"/>
                  </a:cubicBezTo>
                  <a:cubicBezTo>
                    <a:pt x="6199" y="18657"/>
                    <a:pt x="7757" y="13830"/>
                    <a:pt x="5506" y="9364"/>
                  </a:cubicBezTo>
                  <a:cubicBezTo>
                    <a:pt x="3371" y="5132"/>
                    <a:pt x="5337" y="450"/>
                    <a:pt x="5361" y="404"/>
                  </a:cubicBezTo>
                  <a:cubicBezTo>
                    <a:pt x="5421" y="259"/>
                    <a:pt x="5356" y="85"/>
                    <a:pt x="5206" y="25"/>
                  </a:cubicBezTo>
                  <a:cubicBezTo>
                    <a:pt x="5168" y="8"/>
                    <a:pt x="5130" y="0"/>
                    <a:pt x="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3022309" y="3615171"/>
              <a:ext cx="97548" cy="230584"/>
            </a:xfrm>
            <a:custGeom>
              <a:rect b="b" l="l" r="r" t="t"/>
              <a:pathLst>
                <a:path extrusionOk="0" h="11299" w="4780">
                  <a:moveTo>
                    <a:pt x="2921" y="1736"/>
                  </a:moveTo>
                  <a:cubicBezTo>
                    <a:pt x="2734" y="2382"/>
                    <a:pt x="2720" y="3224"/>
                    <a:pt x="3132" y="4282"/>
                  </a:cubicBezTo>
                  <a:cubicBezTo>
                    <a:pt x="3947" y="6370"/>
                    <a:pt x="3029" y="9300"/>
                    <a:pt x="2617" y="10424"/>
                  </a:cubicBezTo>
                  <a:cubicBezTo>
                    <a:pt x="2003" y="9577"/>
                    <a:pt x="711" y="7460"/>
                    <a:pt x="1048" y="5139"/>
                  </a:cubicBezTo>
                  <a:cubicBezTo>
                    <a:pt x="1232" y="3888"/>
                    <a:pt x="1858" y="2751"/>
                    <a:pt x="2921" y="1736"/>
                  </a:cubicBezTo>
                  <a:close/>
                  <a:moveTo>
                    <a:pt x="4328" y="0"/>
                  </a:moveTo>
                  <a:cubicBezTo>
                    <a:pt x="4280" y="0"/>
                    <a:pt x="4231" y="12"/>
                    <a:pt x="4185" y="36"/>
                  </a:cubicBezTo>
                  <a:cubicBezTo>
                    <a:pt x="4185" y="36"/>
                    <a:pt x="4162" y="51"/>
                    <a:pt x="4129" y="73"/>
                  </a:cubicBezTo>
                  <a:cubicBezTo>
                    <a:pt x="1985" y="1445"/>
                    <a:pt x="754" y="3121"/>
                    <a:pt x="473" y="5055"/>
                  </a:cubicBezTo>
                  <a:cubicBezTo>
                    <a:pt x="0" y="8313"/>
                    <a:pt x="2379" y="11083"/>
                    <a:pt x="2481" y="11196"/>
                  </a:cubicBezTo>
                  <a:cubicBezTo>
                    <a:pt x="2533" y="11262"/>
                    <a:pt x="2617" y="11299"/>
                    <a:pt x="2697" y="11299"/>
                  </a:cubicBezTo>
                  <a:cubicBezTo>
                    <a:pt x="2711" y="11299"/>
                    <a:pt x="2729" y="11294"/>
                    <a:pt x="2744" y="11294"/>
                  </a:cubicBezTo>
                  <a:cubicBezTo>
                    <a:pt x="2842" y="11280"/>
                    <a:pt x="2926" y="11215"/>
                    <a:pt x="2964" y="11126"/>
                  </a:cubicBezTo>
                  <a:cubicBezTo>
                    <a:pt x="3038" y="10953"/>
                    <a:pt x="4780" y="6917"/>
                    <a:pt x="3675" y="4072"/>
                  </a:cubicBezTo>
                  <a:cubicBezTo>
                    <a:pt x="2824" y="1890"/>
                    <a:pt x="4026" y="851"/>
                    <a:pt x="4382" y="598"/>
                  </a:cubicBezTo>
                  <a:cubicBezTo>
                    <a:pt x="4414" y="579"/>
                    <a:pt x="4447" y="556"/>
                    <a:pt x="4485" y="533"/>
                  </a:cubicBezTo>
                  <a:cubicBezTo>
                    <a:pt x="4615" y="448"/>
                    <a:pt x="4658" y="275"/>
                    <a:pt x="4578" y="139"/>
                  </a:cubicBezTo>
                  <a:cubicBezTo>
                    <a:pt x="4524" y="50"/>
                    <a:pt x="4428" y="0"/>
                    <a:pt x="4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2979984" y="3669904"/>
              <a:ext cx="99833" cy="341907"/>
            </a:xfrm>
            <a:custGeom>
              <a:rect b="b" l="l" r="r" t="t"/>
              <a:pathLst>
                <a:path extrusionOk="0" h="16754" w="4892">
                  <a:moveTo>
                    <a:pt x="2833" y="1"/>
                  </a:moveTo>
                  <a:cubicBezTo>
                    <a:pt x="2741" y="1"/>
                    <a:pt x="2649" y="44"/>
                    <a:pt x="2594" y="126"/>
                  </a:cubicBezTo>
                  <a:cubicBezTo>
                    <a:pt x="2566" y="163"/>
                    <a:pt x="0" y="3950"/>
                    <a:pt x="2215" y="7545"/>
                  </a:cubicBezTo>
                  <a:cubicBezTo>
                    <a:pt x="4261" y="10868"/>
                    <a:pt x="2575" y="16322"/>
                    <a:pt x="2561" y="16374"/>
                  </a:cubicBezTo>
                  <a:cubicBezTo>
                    <a:pt x="2510" y="16529"/>
                    <a:pt x="2594" y="16693"/>
                    <a:pt x="2748" y="16739"/>
                  </a:cubicBezTo>
                  <a:cubicBezTo>
                    <a:pt x="2776" y="16749"/>
                    <a:pt x="2809" y="16753"/>
                    <a:pt x="2837" y="16753"/>
                  </a:cubicBezTo>
                  <a:cubicBezTo>
                    <a:pt x="2960" y="16753"/>
                    <a:pt x="3072" y="16674"/>
                    <a:pt x="3113" y="16552"/>
                  </a:cubicBezTo>
                  <a:cubicBezTo>
                    <a:pt x="3189" y="16317"/>
                    <a:pt x="4892" y="10794"/>
                    <a:pt x="2707" y="7241"/>
                  </a:cubicBezTo>
                  <a:cubicBezTo>
                    <a:pt x="693" y="3974"/>
                    <a:pt x="3044" y="491"/>
                    <a:pt x="3072" y="453"/>
                  </a:cubicBezTo>
                  <a:cubicBezTo>
                    <a:pt x="3161" y="322"/>
                    <a:pt x="3128" y="144"/>
                    <a:pt x="2997" y="50"/>
                  </a:cubicBezTo>
                  <a:cubicBezTo>
                    <a:pt x="2947" y="17"/>
                    <a:pt x="2890" y="1"/>
                    <a:pt x="2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2761889" y="3690944"/>
              <a:ext cx="213258" cy="120037"/>
            </a:xfrm>
            <a:custGeom>
              <a:rect b="b" l="l" r="r" t="t"/>
              <a:pathLst>
                <a:path extrusionOk="0" h="5882" w="10450">
                  <a:moveTo>
                    <a:pt x="8039" y="1"/>
                  </a:moveTo>
                  <a:cubicBezTo>
                    <a:pt x="4920" y="1"/>
                    <a:pt x="2685" y="1197"/>
                    <a:pt x="75" y="5442"/>
                  </a:cubicBezTo>
                  <a:cubicBezTo>
                    <a:pt x="1" y="5564"/>
                    <a:pt x="24" y="5723"/>
                    <a:pt x="137" y="5816"/>
                  </a:cubicBezTo>
                  <a:cubicBezTo>
                    <a:pt x="187" y="5864"/>
                    <a:pt x="253" y="5882"/>
                    <a:pt x="319" y="5882"/>
                  </a:cubicBezTo>
                  <a:cubicBezTo>
                    <a:pt x="389" y="5882"/>
                    <a:pt x="459" y="5859"/>
                    <a:pt x="511" y="5812"/>
                  </a:cubicBezTo>
                  <a:cubicBezTo>
                    <a:pt x="2684" y="3897"/>
                    <a:pt x="5173" y="3563"/>
                    <a:pt x="6641" y="3563"/>
                  </a:cubicBezTo>
                  <a:cubicBezTo>
                    <a:pt x="7412" y="3563"/>
                    <a:pt x="7902" y="3655"/>
                    <a:pt x="7917" y="3658"/>
                  </a:cubicBezTo>
                  <a:cubicBezTo>
                    <a:pt x="7934" y="3661"/>
                    <a:pt x="7952" y="3663"/>
                    <a:pt x="7969" y="3663"/>
                  </a:cubicBezTo>
                  <a:cubicBezTo>
                    <a:pt x="8107" y="3663"/>
                    <a:pt x="8229" y="3567"/>
                    <a:pt x="8258" y="3429"/>
                  </a:cubicBezTo>
                  <a:cubicBezTo>
                    <a:pt x="8291" y="3270"/>
                    <a:pt x="8187" y="3120"/>
                    <a:pt x="8029" y="3088"/>
                  </a:cubicBezTo>
                  <a:cubicBezTo>
                    <a:pt x="7968" y="3076"/>
                    <a:pt x="7427" y="2974"/>
                    <a:pt x="6599" y="2974"/>
                  </a:cubicBezTo>
                  <a:cubicBezTo>
                    <a:pt x="5329" y="2974"/>
                    <a:pt x="3385" y="3215"/>
                    <a:pt x="1461" y="4393"/>
                  </a:cubicBezTo>
                  <a:cubicBezTo>
                    <a:pt x="3560" y="1452"/>
                    <a:pt x="5446" y="580"/>
                    <a:pt x="8032" y="580"/>
                  </a:cubicBezTo>
                  <a:cubicBezTo>
                    <a:pt x="8675" y="580"/>
                    <a:pt x="9363" y="634"/>
                    <a:pt x="10108" y="724"/>
                  </a:cubicBezTo>
                  <a:cubicBezTo>
                    <a:pt x="10119" y="725"/>
                    <a:pt x="10130" y="726"/>
                    <a:pt x="10141" y="726"/>
                  </a:cubicBezTo>
                  <a:cubicBezTo>
                    <a:pt x="10286" y="726"/>
                    <a:pt x="10412" y="618"/>
                    <a:pt x="10430" y="471"/>
                  </a:cubicBezTo>
                  <a:cubicBezTo>
                    <a:pt x="10449" y="311"/>
                    <a:pt x="10337" y="166"/>
                    <a:pt x="10177" y="147"/>
                  </a:cubicBezTo>
                  <a:cubicBezTo>
                    <a:pt x="9416" y="56"/>
                    <a:pt x="8707" y="1"/>
                    <a:pt x="8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2831050" y="3625722"/>
              <a:ext cx="208197" cy="103588"/>
            </a:xfrm>
            <a:custGeom>
              <a:rect b="b" l="l" r="r" t="t"/>
              <a:pathLst>
                <a:path extrusionOk="0" h="5076" w="10202">
                  <a:moveTo>
                    <a:pt x="9254" y="0"/>
                  </a:moveTo>
                  <a:cubicBezTo>
                    <a:pt x="7754" y="0"/>
                    <a:pt x="4005" y="466"/>
                    <a:pt x="108" y="4589"/>
                  </a:cubicBezTo>
                  <a:cubicBezTo>
                    <a:pt x="0" y="4702"/>
                    <a:pt x="6" y="4888"/>
                    <a:pt x="123" y="4996"/>
                  </a:cubicBezTo>
                  <a:cubicBezTo>
                    <a:pt x="179" y="5048"/>
                    <a:pt x="248" y="5076"/>
                    <a:pt x="319" y="5076"/>
                  </a:cubicBezTo>
                  <a:cubicBezTo>
                    <a:pt x="399" y="5076"/>
                    <a:pt x="473" y="5048"/>
                    <a:pt x="529" y="4987"/>
                  </a:cubicBezTo>
                  <a:cubicBezTo>
                    <a:pt x="4307" y="991"/>
                    <a:pt x="7985" y="589"/>
                    <a:pt x="9322" y="589"/>
                  </a:cubicBezTo>
                  <a:cubicBezTo>
                    <a:pt x="9653" y="589"/>
                    <a:pt x="9840" y="613"/>
                    <a:pt x="9850" y="614"/>
                  </a:cubicBezTo>
                  <a:cubicBezTo>
                    <a:pt x="9864" y="617"/>
                    <a:pt x="9879" y="618"/>
                    <a:pt x="9893" y="618"/>
                  </a:cubicBezTo>
                  <a:cubicBezTo>
                    <a:pt x="10035" y="618"/>
                    <a:pt x="10156" y="515"/>
                    <a:pt x="10178" y="371"/>
                  </a:cubicBezTo>
                  <a:cubicBezTo>
                    <a:pt x="10201" y="212"/>
                    <a:pt x="10093" y="67"/>
                    <a:pt x="9934" y="39"/>
                  </a:cubicBezTo>
                  <a:cubicBezTo>
                    <a:pt x="9893" y="33"/>
                    <a:pt x="9653" y="0"/>
                    <a:pt x="9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2701972" y="3818328"/>
              <a:ext cx="192341" cy="153260"/>
            </a:xfrm>
            <a:custGeom>
              <a:rect b="b" l="l" r="r" t="t"/>
              <a:pathLst>
                <a:path extrusionOk="0" h="7510" w="9425">
                  <a:moveTo>
                    <a:pt x="9109" y="0"/>
                  </a:moveTo>
                  <a:cubicBezTo>
                    <a:pt x="9091" y="0"/>
                    <a:pt x="9073" y="2"/>
                    <a:pt x="9055" y="5"/>
                  </a:cubicBezTo>
                  <a:cubicBezTo>
                    <a:pt x="1424" y="1480"/>
                    <a:pt x="53" y="7097"/>
                    <a:pt x="39" y="7154"/>
                  </a:cubicBezTo>
                  <a:cubicBezTo>
                    <a:pt x="1" y="7307"/>
                    <a:pt x="100" y="7463"/>
                    <a:pt x="258" y="7500"/>
                  </a:cubicBezTo>
                  <a:cubicBezTo>
                    <a:pt x="277" y="7504"/>
                    <a:pt x="301" y="7510"/>
                    <a:pt x="320" y="7510"/>
                  </a:cubicBezTo>
                  <a:cubicBezTo>
                    <a:pt x="455" y="7510"/>
                    <a:pt x="573" y="7415"/>
                    <a:pt x="605" y="7285"/>
                  </a:cubicBezTo>
                  <a:cubicBezTo>
                    <a:pt x="614" y="7229"/>
                    <a:pt x="1902" y="1981"/>
                    <a:pt x="9162" y="577"/>
                  </a:cubicBezTo>
                  <a:cubicBezTo>
                    <a:pt x="9321" y="544"/>
                    <a:pt x="9425" y="394"/>
                    <a:pt x="9392" y="235"/>
                  </a:cubicBezTo>
                  <a:cubicBezTo>
                    <a:pt x="9367" y="94"/>
                    <a:pt x="9246" y="0"/>
                    <a:pt x="9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2897639" y="3836715"/>
              <a:ext cx="141036" cy="254277"/>
            </a:xfrm>
            <a:custGeom>
              <a:rect b="b" l="l" r="r" t="t"/>
              <a:pathLst>
                <a:path extrusionOk="0" h="12460" w="6911">
                  <a:moveTo>
                    <a:pt x="323" y="1"/>
                  </a:moveTo>
                  <a:cubicBezTo>
                    <a:pt x="252" y="1"/>
                    <a:pt x="182" y="27"/>
                    <a:pt x="127" y="78"/>
                  </a:cubicBezTo>
                  <a:cubicBezTo>
                    <a:pt x="10" y="186"/>
                    <a:pt x="1" y="368"/>
                    <a:pt x="108" y="486"/>
                  </a:cubicBezTo>
                  <a:cubicBezTo>
                    <a:pt x="6278" y="7236"/>
                    <a:pt x="5646" y="12076"/>
                    <a:pt x="5641" y="12123"/>
                  </a:cubicBezTo>
                  <a:cubicBezTo>
                    <a:pt x="5618" y="12282"/>
                    <a:pt x="5725" y="12432"/>
                    <a:pt x="5885" y="12455"/>
                  </a:cubicBezTo>
                  <a:cubicBezTo>
                    <a:pt x="5899" y="12455"/>
                    <a:pt x="5913" y="12460"/>
                    <a:pt x="5927" y="12460"/>
                  </a:cubicBezTo>
                  <a:cubicBezTo>
                    <a:pt x="6068" y="12460"/>
                    <a:pt x="6189" y="12356"/>
                    <a:pt x="6213" y="12212"/>
                  </a:cubicBezTo>
                  <a:cubicBezTo>
                    <a:pt x="6245" y="12006"/>
                    <a:pt x="6910" y="7072"/>
                    <a:pt x="539" y="97"/>
                  </a:cubicBezTo>
                  <a:cubicBezTo>
                    <a:pt x="480" y="33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2702952" y="3983302"/>
              <a:ext cx="142261" cy="230441"/>
            </a:xfrm>
            <a:custGeom>
              <a:rect b="b" l="l" r="r" t="t"/>
              <a:pathLst>
                <a:path extrusionOk="0" h="11292" w="6971">
                  <a:moveTo>
                    <a:pt x="6638" y="0"/>
                  </a:moveTo>
                  <a:cubicBezTo>
                    <a:pt x="6596" y="0"/>
                    <a:pt x="6553" y="9"/>
                    <a:pt x="6512" y="29"/>
                  </a:cubicBezTo>
                  <a:cubicBezTo>
                    <a:pt x="0" y="3203"/>
                    <a:pt x="2701" y="11020"/>
                    <a:pt x="2729" y="11100"/>
                  </a:cubicBezTo>
                  <a:cubicBezTo>
                    <a:pt x="2772" y="11217"/>
                    <a:pt x="2884" y="11292"/>
                    <a:pt x="3001" y="11292"/>
                  </a:cubicBezTo>
                  <a:cubicBezTo>
                    <a:pt x="3034" y="11292"/>
                    <a:pt x="3066" y="11287"/>
                    <a:pt x="3099" y="11273"/>
                  </a:cubicBezTo>
                  <a:cubicBezTo>
                    <a:pt x="3249" y="11222"/>
                    <a:pt x="3328" y="11054"/>
                    <a:pt x="3277" y="10903"/>
                  </a:cubicBezTo>
                  <a:cubicBezTo>
                    <a:pt x="3170" y="10604"/>
                    <a:pt x="721" y="3498"/>
                    <a:pt x="6769" y="549"/>
                  </a:cubicBezTo>
                  <a:cubicBezTo>
                    <a:pt x="6910" y="483"/>
                    <a:pt x="6970" y="305"/>
                    <a:pt x="6901" y="165"/>
                  </a:cubicBezTo>
                  <a:cubicBezTo>
                    <a:pt x="6850" y="61"/>
                    <a:pt x="6746" y="0"/>
                    <a:pt x="6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2848437" y="4156602"/>
              <a:ext cx="115241" cy="133567"/>
            </a:xfrm>
            <a:custGeom>
              <a:rect b="b" l="l" r="r" t="t"/>
              <a:pathLst>
                <a:path extrusionOk="0" h="6545" w="5647">
                  <a:moveTo>
                    <a:pt x="330" y="1"/>
                  </a:moveTo>
                  <a:cubicBezTo>
                    <a:pt x="213" y="1"/>
                    <a:pt x="105" y="72"/>
                    <a:pt x="61" y="188"/>
                  </a:cubicBezTo>
                  <a:cubicBezTo>
                    <a:pt x="1" y="337"/>
                    <a:pt x="75" y="506"/>
                    <a:pt x="225" y="562"/>
                  </a:cubicBezTo>
                  <a:cubicBezTo>
                    <a:pt x="4930" y="2346"/>
                    <a:pt x="3933" y="6021"/>
                    <a:pt x="3890" y="6175"/>
                  </a:cubicBezTo>
                  <a:cubicBezTo>
                    <a:pt x="3844" y="6330"/>
                    <a:pt x="3933" y="6488"/>
                    <a:pt x="4087" y="6536"/>
                  </a:cubicBezTo>
                  <a:cubicBezTo>
                    <a:pt x="4115" y="6540"/>
                    <a:pt x="4143" y="6545"/>
                    <a:pt x="4167" y="6545"/>
                  </a:cubicBezTo>
                  <a:cubicBezTo>
                    <a:pt x="4294" y="6545"/>
                    <a:pt x="4410" y="6460"/>
                    <a:pt x="4448" y="6334"/>
                  </a:cubicBezTo>
                  <a:cubicBezTo>
                    <a:pt x="4457" y="6292"/>
                    <a:pt x="5646" y="2000"/>
                    <a:pt x="431" y="19"/>
                  </a:cubicBezTo>
                  <a:cubicBezTo>
                    <a:pt x="398" y="7"/>
                    <a:pt x="363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2811948" y="4197928"/>
              <a:ext cx="50366" cy="102670"/>
            </a:xfrm>
            <a:custGeom>
              <a:rect b="b" l="l" r="r" t="t"/>
              <a:pathLst>
                <a:path extrusionOk="0" h="5031" w="2468">
                  <a:moveTo>
                    <a:pt x="2140" y="1"/>
                  </a:moveTo>
                  <a:cubicBezTo>
                    <a:pt x="2055" y="1"/>
                    <a:pt x="1971" y="38"/>
                    <a:pt x="1915" y="110"/>
                  </a:cubicBezTo>
                  <a:cubicBezTo>
                    <a:pt x="0" y="2475"/>
                    <a:pt x="1428" y="4867"/>
                    <a:pt x="1447" y="4890"/>
                  </a:cubicBezTo>
                  <a:cubicBezTo>
                    <a:pt x="1498" y="4979"/>
                    <a:pt x="1597" y="5031"/>
                    <a:pt x="1690" y="5031"/>
                  </a:cubicBezTo>
                  <a:cubicBezTo>
                    <a:pt x="1742" y="5031"/>
                    <a:pt x="1798" y="5016"/>
                    <a:pt x="1845" y="4984"/>
                  </a:cubicBezTo>
                  <a:cubicBezTo>
                    <a:pt x="1981" y="4904"/>
                    <a:pt x="2022" y="4726"/>
                    <a:pt x="1938" y="4586"/>
                  </a:cubicBezTo>
                  <a:cubicBezTo>
                    <a:pt x="1887" y="4506"/>
                    <a:pt x="711" y="2512"/>
                    <a:pt x="2364" y="475"/>
                  </a:cubicBezTo>
                  <a:cubicBezTo>
                    <a:pt x="2467" y="349"/>
                    <a:pt x="2444" y="166"/>
                    <a:pt x="2322" y="64"/>
                  </a:cubicBezTo>
                  <a:cubicBezTo>
                    <a:pt x="2268" y="22"/>
                    <a:pt x="2204" y="1"/>
                    <a:pt x="2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2793602" y="4053932"/>
              <a:ext cx="47774" cy="53508"/>
            </a:xfrm>
            <a:custGeom>
              <a:rect b="b" l="l" r="r" t="t"/>
              <a:pathLst>
                <a:path extrusionOk="0" h="2622" w="2341">
                  <a:moveTo>
                    <a:pt x="2013" y="1"/>
                  </a:moveTo>
                  <a:cubicBezTo>
                    <a:pt x="1957" y="1"/>
                    <a:pt x="1900" y="17"/>
                    <a:pt x="1850" y="51"/>
                  </a:cubicBezTo>
                  <a:cubicBezTo>
                    <a:pt x="1054" y="599"/>
                    <a:pt x="122" y="2116"/>
                    <a:pt x="85" y="2181"/>
                  </a:cubicBezTo>
                  <a:cubicBezTo>
                    <a:pt x="0" y="2317"/>
                    <a:pt x="43" y="2494"/>
                    <a:pt x="184" y="2579"/>
                  </a:cubicBezTo>
                  <a:cubicBezTo>
                    <a:pt x="230" y="2607"/>
                    <a:pt x="281" y="2621"/>
                    <a:pt x="333" y="2621"/>
                  </a:cubicBezTo>
                  <a:cubicBezTo>
                    <a:pt x="431" y="2621"/>
                    <a:pt x="525" y="2574"/>
                    <a:pt x="581" y="2485"/>
                  </a:cubicBezTo>
                  <a:cubicBezTo>
                    <a:pt x="590" y="2466"/>
                    <a:pt x="1485" y="1006"/>
                    <a:pt x="2178" y="528"/>
                  </a:cubicBezTo>
                  <a:cubicBezTo>
                    <a:pt x="2308" y="440"/>
                    <a:pt x="2341" y="262"/>
                    <a:pt x="2252" y="126"/>
                  </a:cubicBezTo>
                  <a:cubicBezTo>
                    <a:pt x="2197" y="44"/>
                    <a:pt x="2106" y="1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3026309" y="3648231"/>
              <a:ext cx="69855" cy="162750"/>
            </a:xfrm>
            <a:custGeom>
              <a:rect b="b" l="l" r="r" t="t"/>
              <a:pathLst>
                <a:path extrusionOk="0" h="7975" w="3423">
                  <a:moveTo>
                    <a:pt x="2151" y="1"/>
                  </a:moveTo>
                  <a:cubicBezTo>
                    <a:pt x="2032" y="1"/>
                    <a:pt x="1919" y="72"/>
                    <a:pt x="1878" y="190"/>
                  </a:cubicBezTo>
                  <a:cubicBezTo>
                    <a:pt x="1" y="5373"/>
                    <a:pt x="2790" y="7806"/>
                    <a:pt x="2913" y="7905"/>
                  </a:cubicBezTo>
                  <a:cubicBezTo>
                    <a:pt x="2965" y="7952"/>
                    <a:pt x="3034" y="7975"/>
                    <a:pt x="3099" y="7975"/>
                  </a:cubicBezTo>
                  <a:cubicBezTo>
                    <a:pt x="3179" y="7975"/>
                    <a:pt x="3263" y="7938"/>
                    <a:pt x="3320" y="7872"/>
                  </a:cubicBezTo>
                  <a:cubicBezTo>
                    <a:pt x="3423" y="7750"/>
                    <a:pt x="3408" y="7568"/>
                    <a:pt x="3287" y="7460"/>
                  </a:cubicBezTo>
                  <a:cubicBezTo>
                    <a:pt x="3179" y="7371"/>
                    <a:pt x="690" y="5172"/>
                    <a:pt x="2421" y="391"/>
                  </a:cubicBezTo>
                  <a:cubicBezTo>
                    <a:pt x="2477" y="242"/>
                    <a:pt x="2397" y="73"/>
                    <a:pt x="2248" y="17"/>
                  </a:cubicBezTo>
                  <a:cubicBezTo>
                    <a:pt x="2216" y="6"/>
                    <a:pt x="2183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0"/>
          <p:cNvGrpSpPr/>
          <p:nvPr/>
        </p:nvGrpSpPr>
        <p:grpSpPr>
          <a:xfrm>
            <a:off x="595650" y="2080950"/>
            <a:ext cx="7952700" cy="981600"/>
            <a:chOff x="595650" y="2080950"/>
            <a:chExt cx="7952700" cy="981600"/>
          </a:xfrm>
        </p:grpSpPr>
        <p:sp>
          <p:nvSpPr>
            <p:cNvPr id="559" name="Google Shape;559;p30"/>
            <p:cNvSpPr/>
            <p:nvPr/>
          </p:nvSpPr>
          <p:spPr>
            <a:xfrm>
              <a:off x="5956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71887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ext, indoor&#10;&#10;Description automatically generated" id="561" name="Google Shape;5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036" y="1600340"/>
            <a:ext cx="5173927" cy="1942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30"/>
          <p:cNvGrpSpPr/>
          <p:nvPr/>
        </p:nvGrpSpPr>
        <p:grpSpPr>
          <a:xfrm rot="2700000">
            <a:off x="6993911" y="3551687"/>
            <a:ext cx="907341" cy="1393172"/>
            <a:chOff x="2682973" y="3523766"/>
            <a:chExt cx="521616" cy="800912"/>
          </a:xfrm>
        </p:grpSpPr>
        <p:sp>
          <p:nvSpPr>
            <p:cNvPr id="563" name="Google Shape;563;p30"/>
            <p:cNvSpPr/>
            <p:nvPr/>
          </p:nvSpPr>
          <p:spPr>
            <a:xfrm>
              <a:off x="2895721" y="4314230"/>
              <a:ext cx="2041" cy="4510"/>
            </a:xfrm>
            <a:custGeom>
              <a:rect b="b" l="l" r="r" t="t"/>
              <a:pathLst>
                <a:path extrusionOk="0" h="221" w="100">
                  <a:moveTo>
                    <a:pt x="0" y="0"/>
                  </a:moveTo>
                  <a:cubicBezTo>
                    <a:pt x="61" y="146"/>
                    <a:pt x="99" y="220"/>
                    <a:pt x="99" y="220"/>
                  </a:cubicBezTo>
                  <a:cubicBezTo>
                    <a:pt x="67" y="151"/>
                    <a:pt x="33" y="7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2890476" y="4309577"/>
              <a:ext cx="12632" cy="13836"/>
            </a:xfrm>
            <a:custGeom>
              <a:rect b="b" l="l" r="r" t="t"/>
              <a:pathLst>
                <a:path extrusionOk="0" h="678" w="619">
                  <a:moveTo>
                    <a:pt x="254" y="1"/>
                  </a:moveTo>
                  <a:cubicBezTo>
                    <a:pt x="224" y="1"/>
                    <a:pt x="193" y="6"/>
                    <a:pt x="164" y="18"/>
                  </a:cubicBezTo>
                  <a:cubicBezTo>
                    <a:pt x="52" y="70"/>
                    <a:pt x="0" y="206"/>
                    <a:pt x="47" y="323"/>
                  </a:cubicBezTo>
                  <a:cubicBezTo>
                    <a:pt x="113" y="468"/>
                    <a:pt x="150" y="547"/>
                    <a:pt x="150" y="547"/>
                  </a:cubicBezTo>
                  <a:cubicBezTo>
                    <a:pt x="188" y="632"/>
                    <a:pt x="272" y="678"/>
                    <a:pt x="356" y="678"/>
                  </a:cubicBezTo>
                  <a:cubicBezTo>
                    <a:pt x="389" y="678"/>
                    <a:pt x="421" y="673"/>
                    <a:pt x="454" y="660"/>
                  </a:cubicBezTo>
                  <a:cubicBezTo>
                    <a:pt x="566" y="608"/>
                    <a:pt x="618" y="468"/>
                    <a:pt x="566" y="355"/>
                  </a:cubicBezTo>
                  <a:lnTo>
                    <a:pt x="469" y="139"/>
                  </a:lnTo>
                  <a:lnTo>
                    <a:pt x="469" y="135"/>
                  </a:lnTo>
                  <a:cubicBezTo>
                    <a:pt x="430" y="51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2689769" y="3528500"/>
              <a:ext cx="509963" cy="785750"/>
            </a:xfrm>
            <a:custGeom>
              <a:rect b="b" l="l" r="r" t="t"/>
              <a:pathLst>
                <a:path extrusionOk="0" h="38503" w="24989">
                  <a:moveTo>
                    <a:pt x="23289" y="0"/>
                  </a:moveTo>
                  <a:cubicBezTo>
                    <a:pt x="18996" y="2649"/>
                    <a:pt x="0" y="16216"/>
                    <a:pt x="10092" y="38502"/>
                  </a:cubicBezTo>
                  <a:cubicBezTo>
                    <a:pt x="9063" y="36106"/>
                    <a:pt x="510" y="14315"/>
                    <a:pt x="24989" y="2027"/>
                  </a:cubicBezTo>
                  <a:lnTo>
                    <a:pt x="2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2706564" y="3523766"/>
              <a:ext cx="498025" cy="795178"/>
            </a:xfrm>
            <a:custGeom>
              <a:rect b="b" l="l" r="r" t="t"/>
              <a:pathLst>
                <a:path extrusionOk="0" h="38965" w="24404">
                  <a:moveTo>
                    <a:pt x="22419" y="531"/>
                  </a:moveTo>
                  <a:lnTo>
                    <a:pt x="23801" y="2184"/>
                  </a:lnTo>
                  <a:cubicBezTo>
                    <a:pt x="7795" y="10344"/>
                    <a:pt x="6011" y="22575"/>
                    <a:pt x="6971" y="30683"/>
                  </a:cubicBezTo>
                  <a:lnTo>
                    <a:pt x="6971" y="30683"/>
                  </a:lnTo>
                  <a:cubicBezTo>
                    <a:pt x="3952" y="13343"/>
                    <a:pt x="18651" y="2895"/>
                    <a:pt x="22419" y="531"/>
                  </a:cubicBezTo>
                  <a:close/>
                  <a:moveTo>
                    <a:pt x="22465" y="1"/>
                  </a:moveTo>
                  <a:cubicBezTo>
                    <a:pt x="22424" y="1"/>
                    <a:pt x="22382" y="12"/>
                    <a:pt x="22345" y="36"/>
                  </a:cubicBezTo>
                  <a:cubicBezTo>
                    <a:pt x="20575" y="1131"/>
                    <a:pt x="14466" y="5226"/>
                    <a:pt x="10276" y="12001"/>
                  </a:cubicBezTo>
                  <a:cubicBezTo>
                    <a:pt x="5160" y="20281"/>
                    <a:pt x="4747" y="29307"/>
                    <a:pt x="9064" y="38833"/>
                  </a:cubicBezTo>
                  <a:cubicBezTo>
                    <a:pt x="9101" y="38917"/>
                    <a:pt x="9185" y="38965"/>
                    <a:pt x="9269" y="38965"/>
                  </a:cubicBezTo>
                  <a:cubicBezTo>
                    <a:pt x="9302" y="38965"/>
                    <a:pt x="9336" y="38959"/>
                    <a:pt x="9364" y="38945"/>
                  </a:cubicBezTo>
                  <a:cubicBezTo>
                    <a:pt x="9481" y="38894"/>
                    <a:pt x="9532" y="38762"/>
                    <a:pt x="9481" y="38645"/>
                  </a:cubicBezTo>
                  <a:cubicBezTo>
                    <a:pt x="8441" y="36225"/>
                    <a:pt x="1" y="14650"/>
                    <a:pt x="24268" y="2465"/>
                  </a:cubicBezTo>
                  <a:cubicBezTo>
                    <a:pt x="24329" y="2432"/>
                    <a:pt x="24376" y="2376"/>
                    <a:pt x="24390" y="2305"/>
                  </a:cubicBezTo>
                  <a:cubicBezTo>
                    <a:pt x="24404" y="2235"/>
                    <a:pt x="24385" y="2165"/>
                    <a:pt x="24339" y="2114"/>
                  </a:cubicBezTo>
                  <a:lnTo>
                    <a:pt x="22643" y="82"/>
                  </a:lnTo>
                  <a:cubicBezTo>
                    <a:pt x="22598" y="30"/>
                    <a:pt x="22532" y="1"/>
                    <a:pt x="2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2682973" y="3767574"/>
              <a:ext cx="325500" cy="557104"/>
            </a:xfrm>
            <a:custGeom>
              <a:rect b="b" l="l" r="r" t="t"/>
              <a:pathLst>
                <a:path extrusionOk="0" h="27299" w="15950">
                  <a:moveTo>
                    <a:pt x="11415" y="0"/>
                  </a:moveTo>
                  <a:cubicBezTo>
                    <a:pt x="11403" y="0"/>
                    <a:pt x="11392" y="1"/>
                    <a:pt x="11380" y="2"/>
                  </a:cubicBezTo>
                  <a:cubicBezTo>
                    <a:pt x="6845" y="521"/>
                    <a:pt x="3732" y="2090"/>
                    <a:pt x="2131" y="4660"/>
                  </a:cubicBezTo>
                  <a:cubicBezTo>
                    <a:pt x="1" y="8077"/>
                    <a:pt x="1353" y="11976"/>
                    <a:pt x="1409" y="12140"/>
                  </a:cubicBezTo>
                  <a:cubicBezTo>
                    <a:pt x="1442" y="12238"/>
                    <a:pt x="1526" y="12309"/>
                    <a:pt x="1630" y="12328"/>
                  </a:cubicBezTo>
                  <a:cubicBezTo>
                    <a:pt x="1650" y="12332"/>
                    <a:pt x="1670" y="12334"/>
                    <a:pt x="1689" y="12334"/>
                  </a:cubicBezTo>
                  <a:cubicBezTo>
                    <a:pt x="1771" y="12334"/>
                    <a:pt x="1848" y="12298"/>
                    <a:pt x="1902" y="12234"/>
                  </a:cubicBezTo>
                  <a:cubicBezTo>
                    <a:pt x="1925" y="12210"/>
                    <a:pt x="3352" y="10581"/>
                    <a:pt x="5211" y="9205"/>
                  </a:cubicBezTo>
                  <a:lnTo>
                    <a:pt x="5211" y="9205"/>
                  </a:lnTo>
                  <a:cubicBezTo>
                    <a:pt x="3414" y="10881"/>
                    <a:pt x="2332" y="12730"/>
                    <a:pt x="1981" y="14733"/>
                  </a:cubicBezTo>
                  <a:cubicBezTo>
                    <a:pt x="1302" y="18628"/>
                    <a:pt x="3652" y="21629"/>
                    <a:pt x="3755" y="21755"/>
                  </a:cubicBezTo>
                  <a:cubicBezTo>
                    <a:pt x="3812" y="21825"/>
                    <a:pt x="3894" y="21862"/>
                    <a:pt x="3981" y="21862"/>
                  </a:cubicBezTo>
                  <a:cubicBezTo>
                    <a:pt x="4017" y="21862"/>
                    <a:pt x="4053" y="21856"/>
                    <a:pt x="4088" y="21844"/>
                  </a:cubicBezTo>
                  <a:cubicBezTo>
                    <a:pt x="4205" y="21798"/>
                    <a:pt x="4279" y="21681"/>
                    <a:pt x="4270" y="21554"/>
                  </a:cubicBezTo>
                  <a:cubicBezTo>
                    <a:pt x="4270" y="21541"/>
                    <a:pt x="4209" y="20393"/>
                    <a:pt x="5015" y="18460"/>
                  </a:cubicBezTo>
                  <a:lnTo>
                    <a:pt x="5015" y="18460"/>
                  </a:lnTo>
                  <a:cubicBezTo>
                    <a:pt x="4724" y="20646"/>
                    <a:pt x="5043" y="22518"/>
                    <a:pt x="5964" y="24040"/>
                  </a:cubicBezTo>
                  <a:cubicBezTo>
                    <a:pt x="7556" y="26666"/>
                    <a:pt x="10346" y="27270"/>
                    <a:pt x="10464" y="27293"/>
                  </a:cubicBezTo>
                  <a:cubicBezTo>
                    <a:pt x="10486" y="27298"/>
                    <a:pt x="10505" y="27298"/>
                    <a:pt x="10524" y="27298"/>
                  </a:cubicBezTo>
                  <a:cubicBezTo>
                    <a:pt x="10580" y="27298"/>
                    <a:pt x="10637" y="27284"/>
                    <a:pt x="10683" y="27251"/>
                  </a:cubicBezTo>
                  <a:cubicBezTo>
                    <a:pt x="10721" y="27228"/>
                    <a:pt x="14526" y="24704"/>
                    <a:pt x="13772" y="20586"/>
                  </a:cubicBezTo>
                  <a:cubicBezTo>
                    <a:pt x="13627" y="19799"/>
                    <a:pt x="13342" y="19097"/>
                    <a:pt x="12972" y="18484"/>
                  </a:cubicBezTo>
                  <a:lnTo>
                    <a:pt x="12972" y="18484"/>
                  </a:lnTo>
                  <a:cubicBezTo>
                    <a:pt x="13413" y="18961"/>
                    <a:pt x="13843" y="19504"/>
                    <a:pt x="14241" y="20122"/>
                  </a:cubicBezTo>
                  <a:cubicBezTo>
                    <a:pt x="14293" y="20202"/>
                    <a:pt x="14385" y="20252"/>
                    <a:pt x="14482" y="20252"/>
                  </a:cubicBezTo>
                  <a:cubicBezTo>
                    <a:pt x="14496" y="20252"/>
                    <a:pt x="14511" y="20251"/>
                    <a:pt x="14526" y="20249"/>
                  </a:cubicBezTo>
                  <a:cubicBezTo>
                    <a:pt x="14639" y="20234"/>
                    <a:pt x="14733" y="20150"/>
                    <a:pt x="14765" y="20037"/>
                  </a:cubicBezTo>
                  <a:cubicBezTo>
                    <a:pt x="15950" y="15721"/>
                    <a:pt x="15219" y="14027"/>
                    <a:pt x="12565" y="11415"/>
                  </a:cubicBezTo>
                  <a:cubicBezTo>
                    <a:pt x="10047" y="8938"/>
                    <a:pt x="10285" y="5581"/>
                    <a:pt x="10285" y="5549"/>
                  </a:cubicBezTo>
                  <a:cubicBezTo>
                    <a:pt x="10300" y="5390"/>
                    <a:pt x="10183" y="5250"/>
                    <a:pt x="10019" y="5235"/>
                  </a:cubicBezTo>
                  <a:cubicBezTo>
                    <a:pt x="10011" y="5235"/>
                    <a:pt x="10003" y="5234"/>
                    <a:pt x="9995" y="5234"/>
                  </a:cubicBezTo>
                  <a:cubicBezTo>
                    <a:pt x="9850" y="5234"/>
                    <a:pt x="9723" y="5351"/>
                    <a:pt x="9710" y="5503"/>
                  </a:cubicBezTo>
                  <a:cubicBezTo>
                    <a:pt x="9695" y="5652"/>
                    <a:pt x="9438" y="9154"/>
                    <a:pt x="12158" y="11827"/>
                  </a:cubicBezTo>
                  <a:cubicBezTo>
                    <a:pt x="14582" y="14214"/>
                    <a:pt x="15261" y="15632"/>
                    <a:pt x="14362" y="19274"/>
                  </a:cubicBezTo>
                  <a:cubicBezTo>
                    <a:pt x="11802" y="15707"/>
                    <a:pt x="8380" y="14752"/>
                    <a:pt x="8226" y="14715"/>
                  </a:cubicBezTo>
                  <a:cubicBezTo>
                    <a:pt x="8200" y="14708"/>
                    <a:pt x="8174" y="14704"/>
                    <a:pt x="8149" y="14704"/>
                  </a:cubicBezTo>
                  <a:cubicBezTo>
                    <a:pt x="8028" y="14704"/>
                    <a:pt x="7913" y="14783"/>
                    <a:pt x="7874" y="14906"/>
                  </a:cubicBezTo>
                  <a:cubicBezTo>
                    <a:pt x="7828" y="15052"/>
                    <a:pt x="7908" y="15211"/>
                    <a:pt x="8053" y="15267"/>
                  </a:cubicBezTo>
                  <a:cubicBezTo>
                    <a:pt x="8099" y="15282"/>
                    <a:pt x="12514" y="16929"/>
                    <a:pt x="13202" y="20692"/>
                  </a:cubicBezTo>
                  <a:cubicBezTo>
                    <a:pt x="13819" y="24063"/>
                    <a:pt x="11034" y="26282"/>
                    <a:pt x="10468" y="26698"/>
                  </a:cubicBezTo>
                  <a:cubicBezTo>
                    <a:pt x="9934" y="26554"/>
                    <a:pt x="7744" y="25856"/>
                    <a:pt x="6461" y="23740"/>
                  </a:cubicBezTo>
                  <a:cubicBezTo>
                    <a:pt x="5333" y="21878"/>
                    <a:pt x="5188" y="19419"/>
                    <a:pt x="6030" y="16442"/>
                  </a:cubicBezTo>
                  <a:cubicBezTo>
                    <a:pt x="6072" y="16302"/>
                    <a:pt x="6002" y="16157"/>
                    <a:pt x="5866" y="16096"/>
                  </a:cubicBezTo>
                  <a:cubicBezTo>
                    <a:pt x="5831" y="16081"/>
                    <a:pt x="5793" y="16074"/>
                    <a:pt x="5756" y="16074"/>
                  </a:cubicBezTo>
                  <a:cubicBezTo>
                    <a:pt x="5657" y="16074"/>
                    <a:pt x="5560" y="16126"/>
                    <a:pt x="5506" y="16217"/>
                  </a:cubicBezTo>
                  <a:cubicBezTo>
                    <a:pt x="4298" y="18240"/>
                    <a:pt x="3891" y="19799"/>
                    <a:pt x="3755" y="20707"/>
                  </a:cubicBezTo>
                  <a:cubicBezTo>
                    <a:pt x="3123" y="19635"/>
                    <a:pt x="2098" y="17416"/>
                    <a:pt x="2552" y="14828"/>
                  </a:cubicBezTo>
                  <a:cubicBezTo>
                    <a:pt x="3039" y="12065"/>
                    <a:pt x="5037" y="9589"/>
                    <a:pt x="8498" y="7469"/>
                  </a:cubicBezTo>
                  <a:cubicBezTo>
                    <a:pt x="8619" y="7394"/>
                    <a:pt x="8671" y="7239"/>
                    <a:pt x="8614" y="7108"/>
                  </a:cubicBezTo>
                  <a:cubicBezTo>
                    <a:pt x="8566" y="6999"/>
                    <a:pt x="8462" y="6932"/>
                    <a:pt x="8350" y="6932"/>
                  </a:cubicBezTo>
                  <a:cubicBezTo>
                    <a:pt x="8323" y="6932"/>
                    <a:pt x="8295" y="6936"/>
                    <a:pt x="8267" y="6944"/>
                  </a:cubicBezTo>
                  <a:cubicBezTo>
                    <a:pt x="5553" y="7698"/>
                    <a:pt x="2786" y="10436"/>
                    <a:pt x="1817" y="11466"/>
                  </a:cubicBezTo>
                  <a:cubicBezTo>
                    <a:pt x="1541" y="10343"/>
                    <a:pt x="1063" y="7469"/>
                    <a:pt x="2627" y="4959"/>
                  </a:cubicBezTo>
                  <a:cubicBezTo>
                    <a:pt x="4129" y="2554"/>
                    <a:pt x="7098" y="1078"/>
                    <a:pt x="11447" y="577"/>
                  </a:cubicBezTo>
                  <a:cubicBezTo>
                    <a:pt x="11605" y="559"/>
                    <a:pt x="11717" y="413"/>
                    <a:pt x="11699" y="255"/>
                  </a:cubicBezTo>
                  <a:cubicBezTo>
                    <a:pt x="11682" y="107"/>
                    <a:pt x="11556" y="0"/>
                    <a:pt x="1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2899068" y="3702046"/>
              <a:ext cx="158321" cy="388947"/>
            </a:xfrm>
            <a:custGeom>
              <a:rect b="b" l="l" r="r" t="t"/>
              <a:pathLst>
                <a:path extrusionOk="0" h="19059" w="7758">
                  <a:moveTo>
                    <a:pt x="5092" y="0"/>
                  </a:moveTo>
                  <a:cubicBezTo>
                    <a:pt x="4981" y="0"/>
                    <a:pt x="4875" y="67"/>
                    <a:pt x="4827" y="175"/>
                  </a:cubicBezTo>
                  <a:cubicBezTo>
                    <a:pt x="4738" y="376"/>
                    <a:pt x="2729" y="5147"/>
                    <a:pt x="4986" y="9626"/>
                  </a:cubicBezTo>
                  <a:cubicBezTo>
                    <a:pt x="6489" y="12608"/>
                    <a:pt x="6184" y="15842"/>
                    <a:pt x="5862" y="17519"/>
                  </a:cubicBezTo>
                  <a:cubicBezTo>
                    <a:pt x="5370" y="16330"/>
                    <a:pt x="4041" y="14457"/>
                    <a:pt x="464" y="12618"/>
                  </a:cubicBezTo>
                  <a:cubicBezTo>
                    <a:pt x="422" y="12595"/>
                    <a:pt x="376" y="12584"/>
                    <a:pt x="331" y="12584"/>
                  </a:cubicBezTo>
                  <a:cubicBezTo>
                    <a:pt x="228" y="12584"/>
                    <a:pt x="127" y="12641"/>
                    <a:pt x="76" y="12739"/>
                  </a:cubicBezTo>
                  <a:cubicBezTo>
                    <a:pt x="0" y="12884"/>
                    <a:pt x="57" y="13057"/>
                    <a:pt x="202" y="13132"/>
                  </a:cubicBezTo>
                  <a:cubicBezTo>
                    <a:pt x="5618" y="15922"/>
                    <a:pt x="5566" y="18726"/>
                    <a:pt x="5566" y="18750"/>
                  </a:cubicBezTo>
                  <a:cubicBezTo>
                    <a:pt x="5557" y="18895"/>
                    <a:pt x="5661" y="19026"/>
                    <a:pt x="5801" y="19054"/>
                  </a:cubicBezTo>
                  <a:cubicBezTo>
                    <a:pt x="5819" y="19054"/>
                    <a:pt x="5838" y="19059"/>
                    <a:pt x="5857" y="19059"/>
                  </a:cubicBezTo>
                  <a:cubicBezTo>
                    <a:pt x="5979" y="19059"/>
                    <a:pt x="6091" y="18979"/>
                    <a:pt x="6132" y="18858"/>
                  </a:cubicBezTo>
                  <a:cubicBezTo>
                    <a:pt x="6199" y="18657"/>
                    <a:pt x="7757" y="13830"/>
                    <a:pt x="5506" y="9364"/>
                  </a:cubicBezTo>
                  <a:cubicBezTo>
                    <a:pt x="3371" y="5132"/>
                    <a:pt x="5337" y="450"/>
                    <a:pt x="5361" y="404"/>
                  </a:cubicBezTo>
                  <a:cubicBezTo>
                    <a:pt x="5421" y="259"/>
                    <a:pt x="5356" y="85"/>
                    <a:pt x="5206" y="25"/>
                  </a:cubicBezTo>
                  <a:cubicBezTo>
                    <a:pt x="5168" y="8"/>
                    <a:pt x="5130" y="0"/>
                    <a:pt x="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3022309" y="3615171"/>
              <a:ext cx="97548" cy="230584"/>
            </a:xfrm>
            <a:custGeom>
              <a:rect b="b" l="l" r="r" t="t"/>
              <a:pathLst>
                <a:path extrusionOk="0" h="11299" w="4780">
                  <a:moveTo>
                    <a:pt x="2921" y="1736"/>
                  </a:moveTo>
                  <a:cubicBezTo>
                    <a:pt x="2734" y="2382"/>
                    <a:pt x="2720" y="3224"/>
                    <a:pt x="3132" y="4282"/>
                  </a:cubicBezTo>
                  <a:cubicBezTo>
                    <a:pt x="3947" y="6370"/>
                    <a:pt x="3029" y="9300"/>
                    <a:pt x="2617" y="10424"/>
                  </a:cubicBezTo>
                  <a:cubicBezTo>
                    <a:pt x="2003" y="9577"/>
                    <a:pt x="711" y="7460"/>
                    <a:pt x="1048" y="5139"/>
                  </a:cubicBezTo>
                  <a:cubicBezTo>
                    <a:pt x="1232" y="3888"/>
                    <a:pt x="1858" y="2751"/>
                    <a:pt x="2921" y="1736"/>
                  </a:cubicBezTo>
                  <a:close/>
                  <a:moveTo>
                    <a:pt x="4328" y="0"/>
                  </a:moveTo>
                  <a:cubicBezTo>
                    <a:pt x="4280" y="0"/>
                    <a:pt x="4231" y="12"/>
                    <a:pt x="4185" y="36"/>
                  </a:cubicBezTo>
                  <a:cubicBezTo>
                    <a:pt x="4185" y="36"/>
                    <a:pt x="4162" y="51"/>
                    <a:pt x="4129" y="73"/>
                  </a:cubicBezTo>
                  <a:cubicBezTo>
                    <a:pt x="1985" y="1445"/>
                    <a:pt x="754" y="3121"/>
                    <a:pt x="473" y="5055"/>
                  </a:cubicBezTo>
                  <a:cubicBezTo>
                    <a:pt x="0" y="8313"/>
                    <a:pt x="2379" y="11083"/>
                    <a:pt x="2481" y="11196"/>
                  </a:cubicBezTo>
                  <a:cubicBezTo>
                    <a:pt x="2533" y="11262"/>
                    <a:pt x="2617" y="11299"/>
                    <a:pt x="2697" y="11299"/>
                  </a:cubicBezTo>
                  <a:cubicBezTo>
                    <a:pt x="2711" y="11299"/>
                    <a:pt x="2729" y="11294"/>
                    <a:pt x="2744" y="11294"/>
                  </a:cubicBezTo>
                  <a:cubicBezTo>
                    <a:pt x="2842" y="11280"/>
                    <a:pt x="2926" y="11215"/>
                    <a:pt x="2964" y="11126"/>
                  </a:cubicBezTo>
                  <a:cubicBezTo>
                    <a:pt x="3038" y="10953"/>
                    <a:pt x="4780" y="6917"/>
                    <a:pt x="3675" y="4072"/>
                  </a:cubicBezTo>
                  <a:cubicBezTo>
                    <a:pt x="2824" y="1890"/>
                    <a:pt x="4026" y="851"/>
                    <a:pt x="4382" y="598"/>
                  </a:cubicBezTo>
                  <a:cubicBezTo>
                    <a:pt x="4414" y="579"/>
                    <a:pt x="4447" y="556"/>
                    <a:pt x="4485" y="533"/>
                  </a:cubicBezTo>
                  <a:cubicBezTo>
                    <a:pt x="4615" y="448"/>
                    <a:pt x="4658" y="275"/>
                    <a:pt x="4578" y="139"/>
                  </a:cubicBezTo>
                  <a:cubicBezTo>
                    <a:pt x="4524" y="50"/>
                    <a:pt x="4428" y="0"/>
                    <a:pt x="4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2979984" y="3669904"/>
              <a:ext cx="99833" cy="341907"/>
            </a:xfrm>
            <a:custGeom>
              <a:rect b="b" l="l" r="r" t="t"/>
              <a:pathLst>
                <a:path extrusionOk="0" h="16754" w="4892">
                  <a:moveTo>
                    <a:pt x="2833" y="1"/>
                  </a:moveTo>
                  <a:cubicBezTo>
                    <a:pt x="2741" y="1"/>
                    <a:pt x="2649" y="44"/>
                    <a:pt x="2594" y="126"/>
                  </a:cubicBezTo>
                  <a:cubicBezTo>
                    <a:pt x="2566" y="163"/>
                    <a:pt x="0" y="3950"/>
                    <a:pt x="2215" y="7545"/>
                  </a:cubicBezTo>
                  <a:cubicBezTo>
                    <a:pt x="4261" y="10868"/>
                    <a:pt x="2575" y="16322"/>
                    <a:pt x="2561" y="16374"/>
                  </a:cubicBezTo>
                  <a:cubicBezTo>
                    <a:pt x="2510" y="16529"/>
                    <a:pt x="2594" y="16693"/>
                    <a:pt x="2748" y="16739"/>
                  </a:cubicBezTo>
                  <a:cubicBezTo>
                    <a:pt x="2776" y="16749"/>
                    <a:pt x="2809" y="16753"/>
                    <a:pt x="2837" y="16753"/>
                  </a:cubicBezTo>
                  <a:cubicBezTo>
                    <a:pt x="2960" y="16753"/>
                    <a:pt x="3072" y="16674"/>
                    <a:pt x="3113" y="16552"/>
                  </a:cubicBezTo>
                  <a:cubicBezTo>
                    <a:pt x="3189" y="16317"/>
                    <a:pt x="4892" y="10794"/>
                    <a:pt x="2707" y="7241"/>
                  </a:cubicBezTo>
                  <a:cubicBezTo>
                    <a:pt x="693" y="3974"/>
                    <a:pt x="3044" y="491"/>
                    <a:pt x="3072" y="453"/>
                  </a:cubicBezTo>
                  <a:cubicBezTo>
                    <a:pt x="3161" y="322"/>
                    <a:pt x="3128" y="144"/>
                    <a:pt x="2997" y="50"/>
                  </a:cubicBezTo>
                  <a:cubicBezTo>
                    <a:pt x="2947" y="17"/>
                    <a:pt x="2890" y="1"/>
                    <a:pt x="2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2761889" y="3690944"/>
              <a:ext cx="213258" cy="120037"/>
            </a:xfrm>
            <a:custGeom>
              <a:rect b="b" l="l" r="r" t="t"/>
              <a:pathLst>
                <a:path extrusionOk="0" h="5882" w="10450">
                  <a:moveTo>
                    <a:pt x="8039" y="1"/>
                  </a:moveTo>
                  <a:cubicBezTo>
                    <a:pt x="4920" y="1"/>
                    <a:pt x="2685" y="1197"/>
                    <a:pt x="75" y="5442"/>
                  </a:cubicBezTo>
                  <a:cubicBezTo>
                    <a:pt x="1" y="5564"/>
                    <a:pt x="24" y="5723"/>
                    <a:pt x="137" y="5816"/>
                  </a:cubicBezTo>
                  <a:cubicBezTo>
                    <a:pt x="187" y="5864"/>
                    <a:pt x="253" y="5882"/>
                    <a:pt x="319" y="5882"/>
                  </a:cubicBezTo>
                  <a:cubicBezTo>
                    <a:pt x="389" y="5882"/>
                    <a:pt x="459" y="5859"/>
                    <a:pt x="511" y="5812"/>
                  </a:cubicBezTo>
                  <a:cubicBezTo>
                    <a:pt x="2684" y="3897"/>
                    <a:pt x="5173" y="3563"/>
                    <a:pt x="6641" y="3563"/>
                  </a:cubicBezTo>
                  <a:cubicBezTo>
                    <a:pt x="7412" y="3563"/>
                    <a:pt x="7902" y="3655"/>
                    <a:pt x="7917" y="3658"/>
                  </a:cubicBezTo>
                  <a:cubicBezTo>
                    <a:pt x="7934" y="3661"/>
                    <a:pt x="7952" y="3663"/>
                    <a:pt x="7969" y="3663"/>
                  </a:cubicBezTo>
                  <a:cubicBezTo>
                    <a:pt x="8107" y="3663"/>
                    <a:pt x="8229" y="3567"/>
                    <a:pt x="8258" y="3429"/>
                  </a:cubicBezTo>
                  <a:cubicBezTo>
                    <a:pt x="8291" y="3270"/>
                    <a:pt x="8187" y="3120"/>
                    <a:pt x="8029" y="3088"/>
                  </a:cubicBezTo>
                  <a:cubicBezTo>
                    <a:pt x="7968" y="3076"/>
                    <a:pt x="7427" y="2974"/>
                    <a:pt x="6599" y="2974"/>
                  </a:cubicBezTo>
                  <a:cubicBezTo>
                    <a:pt x="5329" y="2974"/>
                    <a:pt x="3385" y="3215"/>
                    <a:pt x="1461" y="4393"/>
                  </a:cubicBezTo>
                  <a:cubicBezTo>
                    <a:pt x="3560" y="1452"/>
                    <a:pt x="5446" y="580"/>
                    <a:pt x="8032" y="580"/>
                  </a:cubicBezTo>
                  <a:cubicBezTo>
                    <a:pt x="8675" y="580"/>
                    <a:pt x="9363" y="634"/>
                    <a:pt x="10108" y="724"/>
                  </a:cubicBezTo>
                  <a:cubicBezTo>
                    <a:pt x="10119" y="725"/>
                    <a:pt x="10130" y="726"/>
                    <a:pt x="10141" y="726"/>
                  </a:cubicBezTo>
                  <a:cubicBezTo>
                    <a:pt x="10286" y="726"/>
                    <a:pt x="10412" y="618"/>
                    <a:pt x="10430" y="471"/>
                  </a:cubicBezTo>
                  <a:cubicBezTo>
                    <a:pt x="10449" y="311"/>
                    <a:pt x="10337" y="166"/>
                    <a:pt x="10177" y="147"/>
                  </a:cubicBezTo>
                  <a:cubicBezTo>
                    <a:pt x="9416" y="56"/>
                    <a:pt x="8707" y="1"/>
                    <a:pt x="8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2831050" y="3625722"/>
              <a:ext cx="208197" cy="103588"/>
            </a:xfrm>
            <a:custGeom>
              <a:rect b="b" l="l" r="r" t="t"/>
              <a:pathLst>
                <a:path extrusionOk="0" h="5076" w="10202">
                  <a:moveTo>
                    <a:pt x="9254" y="0"/>
                  </a:moveTo>
                  <a:cubicBezTo>
                    <a:pt x="7754" y="0"/>
                    <a:pt x="4005" y="466"/>
                    <a:pt x="108" y="4589"/>
                  </a:cubicBezTo>
                  <a:cubicBezTo>
                    <a:pt x="0" y="4702"/>
                    <a:pt x="6" y="4888"/>
                    <a:pt x="123" y="4996"/>
                  </a:cubicBezTo>
                  <a:cubicBezTo>
                    <a:pt x="179" y="5048"/>
                    <a:pt x="248" y="5076"/>
                    <a:pt x="319" y="5076"/>
                  </a:cubicBezTo>
                  <a:cubicBezTo>
                    <a:pt x="399" y="5076"/>
                    <a:pt x="473" y="5048"/>
                    <a:pt x="529" y="4987"/>
                  </a:cubicBezTo>
                  <a:cubicBezTo>
                    <a:pt x="4307" y="991"/>
                    <a:pt x="7985" y="589"/>
                    <a:pt x="9322" y="589"/>
                  </a:cubicBezTo>
                  <a:cubicBezTo>
                    <a:pt x="9653" y="589"/>
                    <a:pt x="9840" y="613"/>
                    <a:pt x="9850" y="614"/>
                  </a:cubicBezTo>
                  <a:cubicBezTo>
                    <a:pt x="9864" y="617"/>
                    <a:pt x="9879" y="618"/>
                    <a:pt x="9893" y="618"/>
                  </a:cubicBezTo>
                  <a:cubicBezTo>
                    <a:pt x="10035" y="618"/>
                    <a:pt x="10156" y="515"/>
                    <a:pt x="10178" y="371"/>
                  </a:cubicBezTo>
                  <a:cubicBezTo>
                    <a:pt x="10201" y="212"/>
                    <a:pt x="10093" y="67"/>
                    <a:pt x="9934" y="39"/>
                  </a:cubicBezTo>
                  <a:cubicBezTo>
                    <a:pt x="9893" y="33"/>
                    <a:pt x="9653" y="0"/>
                    <a:pt x="9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2701972" y="3818328"/>
              <a:ext cx="192341" cy="153260"/>
            </a:xfrm>
            <a:custGeom>
              <a:rect b="b" l="l" r="r" t="t"/>
              <a:pathLst>
                <a:path extrusionOk="0" h="7510" w="9425">
                  <a:moveTo>
                    <a:pt x="9109" y="0"/>
                  </a:moveTo>
                  <a:cubicBezTo>
                    <a:pt x="9091" y="0"/>
                    <a:pt x="9073" y="2"/>
                    <a:pt x="9055" y="5"/>
                  </a:cubicBezTo>
                  <a:cubicBezTo>
                    <a:pt x="1424" y="1480"/>
                    <a:pt x="53" y="7097"/>
                    <a:pt x="39" y="7154"/>
                  </a:cubicBezTo>
                  <a:cubicBezTo>
                    <a:pt x="1" y="7307"/>
                    <a:pt x="100" y="7463"/>
                    <a:pt x="258" y="7500"/>
                  </a:cubicBezTo>
                  <a:cubicBezTo>
                    <a:pt x="277" y="7504"/>
                    <a:pt x="301" y="7510"/>
                    <a:pt x="320" y="7510"/>
                  </a:cubicBezTo>
                  <a:cubicBezTo>
                    <a:pt x="455" y="7510"/>
                    <a:pt x="573" y="7415"/>
                    <a:pt x="605" y="7285"/>
                  </a:cubicBezTo>
                  <a:cubicBezTo>
                    <a:pt x="614" y="7229"/>
                    <a:pt x="1902" y="1981"/>
                    <a:pt x="9162" y="577"/>
                  </a:cubicBezTo>
                  <a:cubicBezTo>
                    <a:pt x="9321" y="544"/>
                    <a:pt x="9425" y="394"/>
                    <a:pt x="9392" y="235"/>
                  </a:cubicBezTo>
                  <a:cubicBezTo>
                    <a:pt x="9367" y="94"/>
                    <a:pt x="9246" y="0"/>
                    <a:pt x="9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2897639" y="3836715"/>
              <a:ext cx="141036" cy="254277"/>
            </a:xfrm>
            <a:custGeom>
              <a:rect b="b" l="l" r="r" t="t"/>
              <a:pathLst>
                <a:path extrusionOk="0" h="12460" w="6911">
                  <a:moveTo>
                    <a:pt x="323" y="1"/>
                  </a:moveTo>
                  <a:cubicBezTo>
                    <a:pt x="252" y="1"/>
                    <a:pt x="182" y="27"/>
                    <a:pt x="127" y="78"/>
                  </a:cubicBezTo>
                  <a:cubicBezTo>
                    <a:pt x="10" y="186"/>
                    <a:pt x="1" y="368"/>
                    <a:pt x="108" y="486"/>
                  </a:cubicBezTo>
                  <a:cubicBezTo>
                    <a:pt x="6278" y="7236"/>
                    <a:pt x="5646" y="12076"/>
                    <a:pt x="5641" y="12123"/>
                  </a:cubicBezTo>
                  <a:cubicBezTo>
                    <a:pt x="5618" y="12282"/>
                    <a:pt x="5725" y="12432"/>
                    <a:pt x="5885" y="12455"/>
                  </a:cubicBezTo>
                  <a:cubicBezTo>
                    <a:pt x="5899" y="12455"/>
                    <a:pt x="5913" y="12460"/>
                    <a:pt x="5927" y="12460"/>
                  </a:cubicBezTo>
                  <a:cubicBezTo>
                    <a:pt x="6068" y="12460"/>
                    <a:pt x="6189" y="12356"/>
                    <a:pt x="6213" y="12212"/>
                  </a:cubicBezTo>
                  <a:cubicBezTo>
                    <a:pt x="6245" y="12006"/>
                    <a:pt x="6910" y="7072"/>
                    <a:pt x="539" y="97"/>
                  </a:cubicBezTo>
                  <a:cubicBezTo>
                    <a:pt x="480" y="33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2702952" y="3983302"/>
              <a:ext cx="142261" cy="230441"/>
            </a:xfrm>
            <a:custGeom>
              <a:rect b="b" l="l" r="r" t="t"/>
              <a:pathLst>
                <a:path extrusionOk="0" h="11292" w="6971">
                  <a:moveTo>
                    <a:pt x="6638" y="0"/>
                  </a:moveTo>
                  <a:cubicBezTo>
                    <a:pt x="6596" y="0"/>
                    <a:pt x="6553" y="9"/>
                    <a:pt x="6512" y="29"/>
                  </a:cubicBezTo>
                  <a:cubicBezTo>
                    <a:pt x="0" y="3203"/>
                    <a:pt x="2701" y="11020"/>
                    <a:pt x="2729" y="11100"/>
                  </a:cubicBezTo>
                  <a:cubicBezTo>
                    <a:pt x="2772" y="11217"/>
                    <a:pt x="2884" y="11292"/>
                    <a:pt x="3001" y="11292"/>
                  </a:cubicBezTo>
                  <a:cubicBezTo>
                    <a:pt x="3034" y="11292"/>
                    <a:pt x="3066" y="11287"/>
                    <a:pt x="3099" y="11273"/>
                  </a:cubicBezTo>
                  <a:cubicBezTo>
                    <a:pt x="3249" y="11222"/>
                    <a:pt x="3328" y="11054"/>
                    <a:pt x="3277" y="10903"/>
                  </a:cubicBezTo>
                  <a:cubicBezTo>
                    <a:pt x="3170" y="10604"/>
                    <a:pt x="721" y="3498"/>
                    <a:pt x="6769" y="549"/>
                  </a:cubicBezTo>
                  <a:cubicBezTo>
                    <a:pt x="6910" y="483"/>
                    <a:pt x="6970" y="305"/>
                    <a:pt x="6901" y="165"/>
                  </a:cubicBezTo>
                  <a:cubicBezTo>
                    <a:pt x="6850" y="61"/>
                    <a:pt x="6746" y="0"/>
                    <a:pt x="6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2848437" y="4156602"/>
              <a:ext cx="115241" cy="133567"/>
            </a:xfrm>
            <a:custGeom>
              <a:rect b="b" l="l" r="r" t="t"/>
              <a:pathLst>
                <a:path extrusionOk="0" h="6545" w="5647">
                  <a:moveTo>
                    <a:pt x="330" y="1"/>
                  </a:moveTo>
                  <a:cubicBezTo>
                    <a:pt x="213" y="1"/>
                    <a:pt x="105" y="72"/>
                    <a:pt x="61" y="188"/>
                  </a:cubicBezTo>
                  <a:cubicBezTo>
                    <a:pt x="1" y="337"/>
                    <a:pt x="75" y="506"/>
                    <a:pt x="225" y="562"/>
                  </a:cubicBezTo>
                  <a:cubicBezTo>
                    <a:pt x="4930" y="2346"/>
                    <a:pt x="3933" y="6021"/>
                    <a:pt x="3890" y="6175"/>
                  </a:cubicBezTo>
                  <a:cubicBezTo>
                    <a:pt x="3844" y="6330"/>
                    <a:pt x="3933" y="6488"/>
                    <a:pt x="4087" y="6536"/>
                  </a:cubicBezTo>
                  <a:cubicBezTo>
                    <a:pt x="4115" y="6540"/>
                    <a:pt x="4143" y="6545"/>
                    <a:pt x="4167" y="6545"/>
                  </a:cubicBezTo>
                  <a:cubicBezTo>
                    <a:pt x="4294" y="6545"/>
                    <a:pt x="4410" y="6460"/>
                    <a:pt x="4448" y="6334"/>
                  </a:cubicBezTo>
                  <a:cubicBezTo>
                    <a:pt x="4457" y="6292"/>
                    <a:pt x="5646" y="2000"/>
                    <a:pt x="431" y="19"/>
                  </a:cubicBezTo>
                  <a:cubicBezTo>
                    <a:pt x="398" y="7"/>
                    <a:pt x="363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2811948" y="4197928"/>
              <a:ext cx="50366" cy="102670"/>
            </a:xfrm>
            <a:custGeom>
              <a:rect b="b" l="l" r="r" t="t"/>
              <a:pathLst>
                <a:path extrusionOk="0" h="5031" w="2468">
                  <a:moveTo>
                    <a:pt x="2140" y="1"/>
                  </a:moveTo>
                  <a:cubicBezTo>
                    <a:pt x="2055" y="1"/>
                    <a:pt x="1971" y="38"/>
                    <a:pt x="1915" y="110"/>
                  </a:cubicBezTo>
                  <a:cubicBezTo>
                    <a:pt x="0" y="2475"/>
                    <a:pt x="1428" y="4867"/>
                    <a:pt x="1447" y="4890"/>
                  </a:cubicBezTo>
                  <a:cubicBezTo>
                    <a:pt x="1498" y="4979"/>
                    <a:pt x="1597" y="5031"/>
                    <a:pt x="1690" y="5031"/>
                  </a:cubicBezTo>
                  <a:cubicBezTo>
                    <a:pt x="1742" y="5031"/>
                    <a:pt x="1798" y="5016"/>
                    <a:pt x="1845" y="4984"/>
                  </a:cubicBezTo>
                  <a:cubicBezTo>
                    <a:pt x="1981" y="4904"/>
                    <a:pt x="2022" y="4726"/>
                    <a:pt x="1938" y="4586"/>
                  </a:cubicBezTo>
                  <a:cubicBezTo>
                    <a:pt x="1887" y="4506"/>
                    <a:pt x="711" y="2512"/>
                    <a:pt x="2364" y="475"/>
                  </a:cubicBezTo>
                  <a:cubicBezTo>
                    <a:pt x="2467" y="349"/>
                    <a:pt x="2444" y="166"/>
                    <a:pt x="2322" y="64"/>
                  </a:cubicBezTo>
                  <a:cubicBezTo>
                    <a:pt x="2268" y="22"/>
                    <a:pt x="2204" y="1"/>
                    <a:pt x="2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2793602" y="4053932"/>
              <a:ext cx="47774" cy="53508"/>
            </a:xfrm>
            <a:custGeom>
              <a:rect b="b" l="l" r="r" t="t"/>
              <a:pathLst>
                <a:path extrusionOk="0" h="2622" w="2341">
                  <a:moveTo>
                    <a:pt x="2013" y="1"/>
                  </a:moveTo>
                  <a:cubicBezTo>
                    <a:pt x="1957" y="1"/>
                    <a:pt x="1900" y="17"/>
                    <a:pt x="1850" y="51"/>
                  </a:cubicBezTo>
                  <a:cubicBezTo>
                    <a:pt x="1054" y="599"/>
                    <a:pt x="122" y="2116"/>
                    <a:pt x="85" y="2181"/>
                  </a:cubicBezTo>
                  <a:cubicBezTo>
                    <a:pt x="0" y="2317"/>
                    <a:pt x="43" y="2494"/>
                    <a:pt x="184" y="2579"/>
                  </a:cubicBezTo>
                  <a:cubicBezTo>
                    <a:pt x="230" y="2607"/>
                    <a:pt x="281" y="2621"/>
                    <a:pt x="333" y="2621"/>
                  </a:cubicBezTo>
                  <a:cubicBezTo>
                    <a:pt x="431" y="2621"/>
                    <a:pt x="525" y="2574"/>
                    <a:pt x="581" y="2485"/>
                  </a:cubicBezTo>
                  <a:cubicBezTo>
                    <a:pt x="590" y="2466"/>
                    <a:pt x="1485" y="1006"/>
                    <a:pt x="2178" y="528"/>
                  </a:cubicBezTo>
                  <a:cubicBezTo>
                    <a:pt x="2308" y="440"/>
                    <a:pt x="2341" y="262"/>
                    <a:pt x="2252" y="126"/>
                  </a:cubicBezTo>
                  <a:cubicBezTo>
                    <a:pt x="2197" y="44"/>
                    <a:pt x="2106" y="1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3026309" y="3648231"/>
              <a:ext cx="69855" cy="162750"/>
            </a:xfrm>
            <a:custGeom>
              <a:rect b="b" l="l" r="r" t="t"/>
              <a:pathLst>
                <a:path extrusionOk="0" h="7975" w="3423">
                  <a:moveTo>
                    <a:pt x="2151" y="1"/>
                  </a:moveTo>
                  <a:cubicBezTo>
                    <a:pt x="2032" y="1"/>
                    <a:pt x="1919" y="72"/>
                    <a:pt x="1878" y="190"/>
                  </a:cubicBezTo>
                  <a:cubicBezTo>
                    <a:pt x="1" y="5373"/>
                    <a:pt x="2790" y="7806"/>
                    <a:pt x="2913" y="7905"/>
                  </a:cubicBezTo>
                  <a:cubicBezTo>
                    <a:pt x="2965" y="7952"/>
                    <a:pt x="3034" y="7975"/>
                    <a:pt x="3099" y="7975"/>
                  </a:cubicBezTo>
                  <a:cubicBezTo>
                    <a:pt x="3179" y="7975"/>
                    <a:pt x="3263" y="7938"/>
                    <a:pt x="3320" y="7872"/>
                  </a:cubicBezTo>
                  <a:cubicBezTo>
                    <a:pt x="3423" y="7750"/>
                    <a:pt x="3408" y="7568"/>
                    <a:pt x="3287" y="7460"/>
                  </a:cubicBezTo>
                  <a:cubicBezTo>
                    <a:pt x="3179" y="7371"/>
                    <a:pt x="690" y="5172"/>
                    <a:pt x="2421" y="391"/>
                  </a:cubicBezTo>
                  <a:cubicBezTo>
                    <a:pt x="2477" y="242"/>
                    <a:pt x="2397" y="73"/>
                    <a:pt x="2248" y="17"/>
                  </a:cubicBezTo>
                  <a:cubicBezTo>
                    <a:pt x="2216" y="6"/>
                    <a:pt x="2183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30"/>
          <p:cNvGrpSpPr/>
          <p:nvPr/>
        </p:nvGrpSpPr>
        <p:grpSpPr>
          <a:xfrm>
            <a:off x="717756" y="409836"/>
            <a:ext cx="1302745" cy="1142992"/>
            <a:chOff x="803075" y="3175850"/>
            <a:chExt cx="356975" cy="313200"/>
          </a:xfrm>
        </p:grpSpPr>
        <p:sp>
          <p:nvSpPr>
            <p:cNvPr id="581" name="Google Shape;581;p30"/>
            <p:cNvSpPr/>
            <p:nvPr/>
          </p:nvSpPr>
          <p:spPr>
            <a:xfrm>
              <a:off x="803075" y="3353275"/>
              <a:ext cx="297850" cy="135775"/>
            </a:xfrm>
            <a:custGeom>
              <a:rect b="b" l="l" r="r" t="t"/>
              <a:pathLst>
                <a:path extrusionOk="0" h="5431" w="11914">
                  <a:moveTo>
                    <a:pt x="3227" y="0"/>
                  </a:moveTo>
                  <a:cubicBezTo>
                    <a:pt x="3209" y="0"/>
                    <a:pt x="3190" y="3"/>
                    <a:pt x="3171" y="8"/>
                  </a:cubicBezTo>
                  <a:cubicBezTo>
                    <a:pt x="2238" y="259"/>
                    <a:pt x="1452" y="608"/>
                    <a:pt x="909" y="1003"/>
                  </a:cubicBezTo>
                  <a:cubicBezTo>
                    <a:pt x="313" y="1445"/>
                    <a:pt x="1" y="1952"/>
                    <a:pt x="1" y="2475"/>
                  </a:cubicBezTo>
                  <a:cubicBezTo>
                    <a:pt x="1" y="3302"/>
                    <a:pt x="770" y="4061"/>
                    <a:pt x="2166" y="4609"/>
                  </a:cubicBezTo>
                  <a:cubicBezTo>
                    <a:pt x="3495" y="5139"/>
                    <a:pt x="5264" y="5431"/>
                    <a:pt x="7142" y="5431"/>
                  </a:cubicBezTo>
                  <a:cubicBezTo>
                    <a:pt x="8830" y="5431"/>
                    <a:pt x="10462" y="5189"/>
                    <a:pt x="11745" y="4748"/>
                  </a:cubicBezTo>
                  <a:cubicBezTo>
                    <a:pt x="11852" y="4713"/>
                    <a:pt x="11914" y="4590"/>
                    <a:pt x="11873" y="4481"/>
                  </a:cubicBezTo>
                  <a:cubicBezTo>
                    <a:pt x="11844" y="4392"/>
                    <a:pt x="11760" y="4338"/>
                    <a:pt x="11672" y="4338"/>
                  </a:cubicBezTo>
                  <a:cubicBezTo>
                    <a:pt x="11650" y="4338"/>
                    <a:pt x="11628" y="4341"/>
                    <a:pt x="11606" y="4348"/>
                  </a:cubicBezTo>
                  <a:cubicBezTo>
                    <a:pt x="10369" y="4774"/>
                    <a:pt x="8785" y="5005"/>
                    <a:pt x="7142" y="5005"/>
                  </a:cubicBezTo>
                  <a:cubicBezTo>
                    <a:pt x="5316" y="5005"/>
                    <a:pt x="3602" y="4728"/>
                    <a:pt x="2320" y="4220"/>
                  </a:cubicBezTo>
                  <a:cubicBezTo>
                    <a:pt x="1114" y="3743"/>
                    <a:pt x="427" y="3107"/>
                    <a:pt x="427" y="2475"/>
                  </a:cubicBezTo>
                  <a:cubicBezTo>
                    <a:pt x="427" y="1685"/>
                    <a:pt x="1520" y="896"/>
                    <a:pt x="3280" y="418"/>
                  </a:cubicBezTo>
                  <a:cubicBezTo>
                    <a:pt x="3392" y="387"/>
                    <a:pt x="3459" y="269"/>
                    <a:pt x="3428" y="157"/>
                  </a:cubicBezTo>
                  <a:cubicBezTo>
                    <a:pt x="3403" y="62"/>
                    <a:pt x="3320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101175" y="3362600"/>
              <a:ext cx="58875" cy="101575"/>
            </a:xfrm>
            <a:custGeom>
              <a:rect b="b" l="l" r="r" t="t"/>
              <a:pathLst>
                <a:path extrusionOk="0" h="4063" w="2355">
                  <a:moveTo>
                    <a:pt x="242" y="0"/>
                  </a:moveTo>
                  <a:cubicBezTo>
                    <a:pt x="157" y="0"/>
                    <a:pt x="76" y="50"/>
                    <a:pt x="41" y="132"/>
                  </a:cubicBezTo>
                  <a:cubicBezTo>
                    <a:pt x="1" y="241"/>
                    <a:pt x="46" y="364"/>
                    <a:pt x="159" y="409"/>
                  </a:cubicBezTo>
                  <a:cubicBezTo>
                    <a:pt x="1287" y="876"/>
                    <a:pt x="1934" y="1497"/>
                    <a:pt x="1934" y="2102"/>
                  </a:cubicBezTo>
                  <a:cubicBezTo>
                    <a:pt x="1934" y="2652"/>
                    <a:pt x="1410" y="3206"/>
                    <a:pt x="462" y="3658"/>
                  </a:cubicBezTo>
                  <a:cubicBezTo>
                    <a:pt x="359" y="3708"/>
                    <a:pt x="313" y="3836"/>
                    <a:pt x="364" y="3945"/>
                  </a:cubicBezTo>
                  <a:cubicBezTo>
                    <a:pt x="401" y="4016"/>
                    <a:pt x="477" y="4063"/>
                    <a:pt x="555" y="4063"/>
                  </a:cubicBezTo>
                  <a:cubicBezTo>
                    <a:pt x="585" y="4063"/>
                    <a:pt x="616" y="4058"/>
                    <a:pt x="647" y="4042"/>
                  </a:cubicBezTo>
                  <a:cubicBezTo>
                    <a:pt x="1765" y="3509"/>
                    <a:pt x="2355" y="2836"/>
                    <a:pt x="2355" y="2102"/>
                  </a:cubicBezTo>
                  <a:cubicBezTo>
                    <a:pt x="2355" y="1302"/>
                    <a:pt x="1632" y="563"/>
                    <a:pt x="318" y="14"/>
                  </a:cubicBezTo>
                  <a:cubicBezTo>
                    <a:pt x="293" y="5"/>
                    <a:pt x="268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885425" y="3175850"/>
              <a:ext cx="192425" cy="280625"/>
            </a:xfrm>
            <a:custGeom>
              <a:rect b="b" l="l" r="r" t="t"/>
              <a:pathLst>
                <a:path extrusionOk="0" h="11225" w="7697">
                  <a:moveTo>
                    <a:pt x="6113" y="1"/>
                  </a:moveTo>
                  <a:cubicBezTo>
                    <a:pt x="6067" y="1"/>
                    <a:pt x="6021" y="16"/>
                    <a:pt x="5983" y="46"/>
                  </a:cubicBezTo>
                  <a:lnTo>
                    <a:pt x="2361" y="2816"/>
                  </a:lnTo>
                  <a:cubicBezTo>
                    <a:pt x="2309" y="2857"/>
                    <a:pt x="2278" y="2918"/>
                    <a:pt x="2278" y="2985"/>
                  </a:cubicBezTo>
                  <a:lnTo>
                    <a:pt x="2278" y="4647"/>
                  </a:lnTo>
                  <a:lnTo>
                    <a:pt x="473" y="6454"/>
                  </a:lnTo>
                  <a:cubicBezTo>
                    <a:pt x="421" y="6504"/>
                    <a:pt x="400" y="6582"/>
                    <a:pt x="416" y="6658"/>
                  </a:cubicBezTo>
                  <a:lnTo>
                    <a:pt x="739" y="7884"/>
                  </a:lnTo>
                  <a:lnTo>
                    <a:pt x="493" y="8429"/>
                  </a:lnTo>
                  <a:cubicBezTo>
                    <a:pt x="447" y="8531"/>
                    <a:pt x="493" y="8659"/>
                    <a:pt x="601" y="8706"/>
                  </a:cubicBezTo>
                  <a:cubicBezTo>
                    <a:pt x="630" y="8719"/>
                    <a:pt x="659" y="8726"/>
                    <a:pt x="688" y="8726"/>
                  </a:cubicBezTo>
                  <a:cubicBezTo>
                    <a:pt x="769" y="8726"/>
                    <a:pt x="845" y="8677"/>
                    <a:pt x="883" y="8597"/>
                  </a:cubicBezTo>
                  <a:lnTo>
                    <a:pt x="1155" y="7993"/>
                  </a:lnTo>
                  <a:cubicBezTo>
                    <a:pt x="1175" y="7946"/>
                    <a:pt x="1181" y="7895"/>
                    <a:pt x="1165" y="7849"/>
                  </a:cubicBezTo>
                  <a:lnTo>
                    <a:pt x="857" y="6669"/>
                  </a:lnTo>
                  <a:lnTo>
                    <a:pt x="2063" y="5464"/>
                  </a:lnTo>
                  <a:lnTo>
                    <a:pt x="3232" y="4294"/>
                  </a:lnTo>
                  <a:cubicBezTo>
                    <a:pt x="3315" y="4211"/>
                    <a:pt x="3315" y="4078"/>
                    <a:pt x="3232" y="3996"/>
                  </a:cubicBezTo>
                  <a:cubicBezTo>
                    <a:pt x="3189" y="3955"/>
                    <a:pt x="3134" y="3934"/>
                    <a:pt x="3079" y="3934"/>
                  </a:cubicBezTo>
                  <a:cubicBezTo>
                    <a:pt x="3025" y="3934"/>
                    <a:pt x="2971" y="3955"/>
                    <a:pt x="2930" y="3996"/>
                  </a:cubicBezTo>
                  <a:lnTo>
                    <a:pt x="2694" y="4226"/>
                  </a:lnTo>
                  <a:lnTo>
                    <a:pt x="2694" y="3087"/>
                  </a:lnTo>
                  <a:lnTo>
                    <a:pt x="5690" y="799"/>
                  </a:lnTo>
                  <a:lnTo>
                    <a:pt x="5690" y="799"/>
                  </a:lnTo>
                  <a:lnTo>
                    <a:pt x="4946" y="3032"/>
                  </a:lnTo>
                  <a:cubicBezTo>
                    <a:pt x="4930" y="3077"/>
                    <a:pt x="4930" y="3134"/>
                    <a:pt x="4956" y="3186"/>
                  </a:cubicBezTo>
                  <a:lnTo>
                    <a:pt x="5491" y="4365"/>
                  </a:lnTo>
                  <a:lnTo>
                    <a:pt x="5357" y="5002"/>
                  </a:lnTo>
                  <a:lnTo>
                    <a:pt x="5039" y="6479"/>
                  </a:lnTo>
                  <a:cubicBezTo>
                    <a:pt x="5013" y="6591"/>
                    <a:pt x="5084" y="6705"/>
                    <a:pt x="5203" y="6731"/>
                  </a:cubicBezTo>
                  <a:cubicBezTo>
                    <a:pt x="5219" y="6731"/>
                    <a:pt x="5233" y="6736"/>
                    <a:pt x="5244" y="6736"/>
                  </a:cubicBezTo>
                  <a:cubicBezTo>
                    <a:pt x="5347" y="6736"/>
                    <a:pt x="5434" y="6664"/>
                    <a:pt x="5454" y="6566"/>
                  </a:cubicBezTo>
                  <a:lnTo>
                    <a:pt x="5506" y="6319"/>
                  </a:lnTo>
                  <a:lnTo>
                    <a:pt x="6850" y="7479"/>
                  </a:lnTo>
                  <a:lnTo>
                    <a:pt x="7270" y="9593"/>
                  </a:lnTo>
                  <a:cubicBezTo>
                    <a:pt x="7239" y="10167"/>
                    <a:pt x="5844" y="10799"/>
                    <a:pt x="3848" y="10799"/>
                  </a:cubicBezTo>
                  <a:cubicBezTo>
                    <a:pt x="1878" y="10799"/>
                    <a:pt x="488" y="10183"/>
                    <a:pt x="426" y="9613"/>
                  </a:cubicBezTo>
                  <a:lnTo>
                    <a:pt x="575" y="9281"/>
                  </a:lnTo>
                  <a:cubicBezTo>
                    <a:pt x="627" y="9172"/>
                    <a:pt x="575" y="9049"/>
                    <a:pt x="467" y="8997"/>
                  </a:cubicBezTo>
                  <a:cubicBezTo>
                    <a:pt x="440" y="8986"/>
                    <a:pt x="412" y="8980"/>
                    <a:pt x="384" y="8980"/>
                  </a:cubicBezTo>
                  <a:cubicBezTo>
                    <a:pt x="304" y="8980"/>
                    <a:pt x="225" y="9026"/>
                    <a:pt x="190" y="9106"/>
                  </a:cubicBezTo>
                  <a:lnTo>
                    <a:pt x="16" y="9485"/>
                  </a:lnTo>
                  <a:cubicBezTo>
                    <a:pt x="5" y="9511"/>
                    <a:pt x="0" y="9542"/>
                    <a:pt x="0" y="9572"/>
                  </a:cubicBezTo>
                  <a:cubicBezTo>
                    <a:pt x="0" y="10050"/>
                    <a:pt x="426" y="10481"/>
                    <a:pt x="1196" y="10789"/>
                  </a:cubicBezTo>
                  <a:cubicBezTo>
                    <a:pt x="1909" y="11071"/>
                    <a:pt x="2848" y="11225"/>
                    <a:pt x="3848" y="11225"/>
                  </a:cubicBezTo>
                  <a:cubicBezTo>
                    <a:pt x="4844" y="11225"/>
                    <a:pt x="5783" y="11071"/>
                    <a:pt x="6495" y="10789"/>
                  </a:cubicBezTo>
                  <a:cubicBezTo>
                    <a:pt x="7270" y="10481"/>
                    <a:pt x="7696" y="10050"/>
                    <a:pt x="7696" y="9572"/>
                  </a:cubicBezTo>
                  <a:cubicBezTo>
                    <a:pt x="7696" y="9558"/>
                    <a:pt x="7691" y="9547"/>
                    <a:pt x="7691" y="9532"/>
                  </a:cubicBezTo>
                  <a:lnTo>
                    <a:pt x="7250" y="7325"/>
                  </a:lnTo>
                  <a:cubicBezTo>
                    <a:pt x="7239" y="7280"/>
                    <a:pt x="7220" y="7238"/>
                    <a:pt x="7184" y="7207"/>
                  </a:cubicBezTo>
                  <a:lnTo>
                    <a:pt x="5608" y="5848"/>
                  </a:lnTo>
                  <a:lnTo>
                    <a:pt x="5675" y="5525"/>
                  </a:lnTo>
                  <a:lnTo>
                    <a:pt x="5922" y="4386"/>
                  </a:lnTo>
                  <a:cubicBezTo>
                    <a:pt x="5932" y="4339"/>
                    <a:pt x="5927" y="4294"/>
                    <a:pt x="5906" y="4252"/>
                  </a:cubicBezTo>
                  <a:lnTo>
                    <a:pt x="5377" y="3082"/>
                  </a:lnTo>
                  <a:lnTo>
                    <a:pt x="6311" y="281"/>
                  </a:lnTo>
                  <a:cubicBezTo>
                    <a:pt x="6342" y="189"/>
                    <a:pt x="6306" y="91"/>
                    <a:pt x="6234" y="40"/>
                  </a:cubicBezTo>
                  <a:cubicBezTo>
                    <a:pt x="6198" y="13"/>
                    <a:pt x="6155" y="1"/>
                    <a:pt x="6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4" name="Google Shape;584;p30" title="Epic Choir Suspense - Sound Effect (HD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9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/>
          <p:nvPr/>
        </p:nvSpPr>
        <p:spPr>
          <a:xfrm>
            <a:off x="1132488" y="795600"/>
            <a:ext cx="6879000" cy="3552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3"/>
          <p:cNvSpPr txBox="1"/>
          <p:nvPr>
            <p:ph type="title"/>
          </p:nvPr>
        </p:nvSpPr>
        <p:spPr>
          <a:xfrm>
            <a:off x="2290038" y="3624306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Intro video</a:t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>
            <a:off x="586825" y="3402000"/>
            <a:ext cx="1093800" cy="9459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3"/>
          <p:cNvSpPr/>
          <p:nvPr/>
        </p:nvSpPr>
        <p:spPr>
          <a:xfrm>
            <a:off x="7461731" y="788356"/>
            <a:ext cx="1093800" cy="9459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/>
          <p:nvPr/>
        </p:nvSpPr>
        <p:spPr>
          <a:xfrm>
            <a:off x="7685560" y="1116012"/>
            <a:ext cx="651590" cy="618244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13"/>
          <p:cNvGrpSpPr/>
          <p:nvPr/>
        </p:nvGrpSpPr>
        <p:grpSpPr>
          <a:xfrm>
            <a:off x="228861" y="167709"/>
            <a:ext cx="486247" cy="623703"/>
            <a:chOff x="2495367" y="4352433"/>
            <a:chExt cx="280970" cy="360376"/>
          </a:xfrm>
        </p:grpSpPr>
        <p:sp>
          <p:nvSpPr>
            <p:cNvPr id="193" name="Google Shape;193;p13"/>
            <p:cNvSpPr/>
            <p:nvPr/>
          </p:nvSpPr>
          <p:spPr>
            <a:xfrm>
              <a:off x="2495367" y="4352433"/>
              <a:ext cx="280970" cy="360376"/>
            </a:xfrm>
            <a:custGeom>
              <a:rect b="b" l="l" r="r" t="t"/>
              <a:pathLst>
                <a:path extrusionOk="0" h="17659" w="13768">
                  <a:moveTo>
                    <a:pt x="6881" y="582"/>
                  </a:moveTo>
                  <a:cubicBezTo>
                    <a:pt x="8131" y="634"/>
                    <a:pt x="8693" y="1976"/>
                    <a:pt x="9545" y="4009"/>
                  </a:cubicBezTo>
                  <a:cubicBezTo>
                    <a:pt x="9831" y="4687"/>
                    <a:pt x="10149" y="5455"/>
                    <a:pt x="10537" y="6265"/>
                  </a:cubicBezTo>
                  <a:cubicBezTo>
                    <a:pt x="11365" y="8006"/>
                    <a:pt x="13126" y="12346"/>
                    <a:pt x="11544" y="14963"/>
                  </a:cubicBezTo>
                  <a:cubicBezTo>
                    <a:pt x="10753" y="16273"/>
                    <a:pt x="9194" y="16985"/>
                    <a:pt x="6914" y="17074"/>
                  </a:cubicBezTo>
                  <a:cubicBezTo>
                    <a:pt x="6813" y="17077"/>
                    <a:pt x="6713" y="17079"/>
                    <a:pt x="6615" y="17079"/>
                  </a:cubicBezTo>
                  <a:cubicBezTo>
                    <a:pt x="4765" y="17079"/>
                    <a:pt x="3411" y="16408"/>
                    <a:pt x="2580" y="15065"/>
                  </a:cubicBezTo>
                  <a:cubicBezTo>
                    <a:pt x="636" y="11925"/>
                    <a:pt x="2040" y="5735"/>
                    <a:pt x="3304" y="3437"/>
                  </a:cubicBezTo>
                  <a:cubicBezTo>
                    <a:pt x="4812" y="703"/>
                    <a:pt x="6540" y="582"/>
                    <a:pt x="6834" y="582"/>
                  </a:cubicBezTo>
                  <a:close/>
                  <a:moveTo>
                    <a:pt x="6856" y="0"/>
                  </a:moveTo>
                  <a:cubicBezTo>
                    <a:pt x="6478" y="0"/>
                    <a:pt x="4466" y="125"/>
                    <a:pt x="2799" y="3156"/>
                  </a:cubicBezTo>
                  <a:cubicBezTo>
                    <a:pt x="1442" y="5623"/>
                    <a:pt x="0" y="11994"/>
                    <a:pt x="2088" y="15369"/>
                  </a:cubicBezTo>
                  <a:cubicBezTo>
                    <a:pt x="3029" y="16891"/>
                    <a:pt x="4540" y="17659"/>
                    <a:pt x="6596" y="17659"/>
                  </a:cubicBezTo>
                  <a:cubicBezTo>
                    <a:pt x="6708" y="17659"/>
                    <a:pt x="6821" y="17659"/>
                    <a:pt x="6938" y="17655"/>
                  </a:cubicBezTo>
                  <a:cubicBezTo>
                    <a:pt x="9423" y="17556"/>
                    <a:pt x="11141" y="16750"/>
                    <a:pt x="12039" y="15261"/>
                  </a:cubicBezTo>
                  <a:cubicBezTo>
                    <a:pt x="13767" y="12402"/>
                    <a:pt x="11933" y="7842"/>
                    <a:pt x="11062" y="6016"/>
                  </a:cubicBezTo>
                  <a:cubicBezTo>
                    <a:pt x="10678" y="5216"/>
                    <a:pt x="10360" y="4453"/>
                    <a:pt x="10079" y="3784"/>
                  </a:cubicBezTo>
                  <a:cubicBezTo>
                    <a:pt x="9180" y="1630"/>
                    <a:pt x="8528" y="72"/>
                    <a:pt x="6910" y="1"/>
                  </a:cubicBezTo>
                  <a:cubicBezTo>
                    <a:pt x="6899" y="1"/>
                    <a:pt x="6881" y="0"/>
                    <a:pt x="6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2596608" y="4463776"/>
              <a:ext cx="59937" cy="177402"/>
            </a:xfrm>
            <a:custGeom>
              <a:rect b="b" l="l" r="r" t="t"/>
              <a:pathLst>
                <a:path extrusionOk="0" h="8693" w="2937">
                  <a:moveTo>
                    <a:pt x="304" y="1"/>
                  </a:moveTo>
                  <a:cubicBezTo>
                    <a:pt x="260" y="1"/>
                    <a:pt x="216" y="10"/>
                    <a:pt x="175" y="31"/>
                  </a:cubicBezTo>
                  <a:cubicBezTo>
                    <a:pt x="62" y="87"/>
                    <a:pt x="0" y="205"/>
                    <a:pt x="20" y="331"/>
                  </a:cubicBezTo>
                  <a:lnTo>
                    <a:pt x="1176" y="8444"/>
                  </a:lnTo>
                  <a:cubicBezTo>
                    <a:pt x="1195" y="8589"/>
                    <a:pt x="1321" y="8692"/>
                    <a:pt x="1461" y="8692"/>
                  </a:cubicBezTo>
                  <a:lnTo>
                    <a:pt x="1504" y="8692"/>
                  </a:lnTo>
                  <a:cubicBezTo>
                    <a:pt x="1663" y="8669"/>
                    <a:pt x="1770" y="8519"/>
                    <a:pt x="1747" y="8360"/>
                  </a:cubicBezTo>
                  <a:lnTo>
                    <a:pt x="717" y="1109"/>
                  </a:lnTo>
                  <a:lnTo>
                    <a:pt x="2416" y="2807"/>
                  </a:lnTo>
                  <a:cubicBezTo>
                    <a:pt x="2472" y="2866"/>
                    <a:pt x="2546" y="2895"/>
                    <a:pt x="2620" y="2895"/>
                  </a:cubicBezTo>
                  <a:cubicBezTo>
                    <a:pt x="2694" y="2895"/>
                    <a:pt x="2768" y="2866"/>
                    <a:pt x="2824" y="2807"/>
                  </a:cubicBezTo>
                  <a:cubicBezTo>
                    <a:pt x="2936" y="2695"/>
                    <a:pt x="2936" y="2513"/>
                    <a:pt x="2824" y="2401"/>
                  </a:cubicBezTo>
                  <a:lnTo>
                    <a:pt x="512" y="83"/>
                  </a:lnTo>
                  <a:cubicBezTo>
                    <a:pt x="455" y="30"/>
                    <a:pt x="380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13"/>
          <p:cNvGrpSpPr/>
          <p:nvPr/>
        </p:nvGrpSpPr>
        <p:grpSpPr>
          <a:xfrm>
            <a:off x="8554447" y="4213452"/>
            <a:ext cx="486253" cy="570934"/>
            <a:chOff x="4035317" y="610983"/>
            <a:chExt cx="248012" cy="291174"/>
          </a:xfrm>
        </p:grpSpPr>
        <p:sp>
          <p:nvSpPr>
            <p:cNvPr id="196" name="Google Shape;196;p13"/>
            <p:cNvSpPr/>
            <p:nvPr/>
          </p:nvSpPr>
          <p:spPr>
            <a:xfrm>
              <a:off x="4035317" y="610983"/>
              <a:ext cx="248012" cy="291174"/>
            </a:xfrm>
            <a:custGeom>
              <a:rect b="b" l="l" r="r" t="t"/>
              <a:pathLst>
                <a:path extrusionOk="0" h="14268" w="12153">
                  <a:moveTo>
                    <a:pt x="5997" y="579"/>
                  </a:moveTo>
                  <a:cubicBezTo>
                    <a:pt x="6058" y="579"/>
                    <a:pt x="6095" y="583"/>
                    <a:pt x="6101" y="589"/>
                  </a:cubicBezTo>
                  <a:cubicBezTo>
                    <a:pt x="6123" y="593"/>
                    <a:pt x="6147" y="598"/>
                    <a:pt x="6170" y="598"/>
                  </a:cubicBezTo>
                  <a:lnTo>
                    <a:pt x="6185" y="598"/>
                  </a:lnTo>
                  <a:cubicBezTo>
                    <a:pt x="7411" y="598"/>
                    <a:pt x="8454" y="1015"/>
                    <a:pt x="9284" y="1838"/>
                  </a:cubicBezTo>
                  <a:cubicBezTo>
                    <a:pt x="11409" y="3959"/>
                    <a:pt x="11572" y="8162"/>
                    <a:pt x="11572" y="9403"/>
                  </a:cubicBezTo>
                  <a:cubicBezTo>
                    <a:pt x="11572" y="11135"/>
                    <a:pt x="11025" y="12474"/>
                    <a:pt x="10037" y="13162"/>
                  </a:cubicBezTo>
                  <a:cubicBezTo>
                    <a:pt x="9537" y="13512"/>
                    <a:pt x="8927" y="13687"/>
                    <a:pt x="8234" y="13687"/>
                  </a:cubicBezTo>
                  <a:cubicBezTo>
                    <a:pt x="7637" y="13687"/>
                    <a:pt x="6979" y="13558"/>
                    <a:pt x="6274" y="13298"/>
                  </a:cubicBezTo>
                  <a:cubicBezTo>
                    <a:pt x="6039" y="13209"/>
                    <a:pt x="5814" y="13129"/>
                    <a:pt x="5595" y="13050"/>
                  </a:cubicBezTo>
                  <a:cubicBezTo>
                    <a:pt x="2346" y="11880"/>
                    <a:pt x="713" y="11295"/>
                    <a:pt x="2342" y="5850"/>
                  </a:cubicBezTo>
                  <a:cubicBezTo>
                    <a:pt x="3816" y="907"/>
                    <a:pt x="5562" y="579"/>
                    <a:pt x="5997" y="579"/>
                  </a:cubicBezTo>
                  <a:close/>
                  <a:moveTo>
                    <a:pt x="5994" y="0"/>
                  </a:moveTo>
                  <a:cubicBezTo>
                    <a:pt x="5298" y="0"/>
                    <a:pt x="3335" y="496"/>
                    <a:pt x="1784" y="5686"/>
                  </a:cubicBezTo>
                  <a:cubicBezTo>
                    <a:pt x="0" y="11655"/>
                    <a:pt x="2033" y="12386"/>
                    <a:pt x="5399" y="13598"/>
                  </a:cubicBezTo>
                  <a:cubicBezTo>
                    <a:pt x="5618" y="13678"/>
                    <a:pt x="5842" y="13756"/>
                    <a:pt x="6073" y="13841"/>
                  </a:cubicBezTo>
                  <a:cubicBezTo>
                    <a:pt x="6845" y="14127"/>
                    <a:pt x="7575" y="14267"/>
                    <a:pt x="8240" y="14267"/>
                  </a:cubicBezTo>
                  <a:cubicBezTo>
                    <a:pt x="9050" y="14267"/>
                    <a:pt x="9766" y="14056"/>
                    <a:pt x="10370" y="13639"/>
                  </a:cubicBezTo>
                  <a:cubicBezTo>
                    <a:pt x="11516" y="12839"/>
                    <a:pt x="12153" y="11332"/>
                    <a:pt x="12153" y="9403"/>
                  </a:cubicBezTo>
                  <a:cubicBezTo>
                    <a:pt x="12153" y="7746"/>
                    <a:pt x="11915" y="3645"/>
                    <a:pt x="9690" y="1432"/>
                  </a:cubicBezTo>
                  <a:cubicBezTo>
                    <a:pt x="8754" y="495"/>
                    <a:pt x="7584" y="22"/>
                    <a:pt x="6203" y="17"/>
                  </a:cubicBezTo>
                  <a:cubicBezTo>
                    <a:pt x="6159" y="9"/>
                    <a:pt x="6088" y="0"/>
                    <a:pt x="5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4137640" y="674389"/>
              <a:ext cx="83528" cy="169872"/>
            </a:xfrm>
            <a:custGeom>
              <a:rect b="b" l="l" r="r" t="t"/>
              <a:pathLst>
                <a:path extrusionOk="0" h="8324" w="4093">
                  <a:moveTo>
                    <a:pt x="581" y="829"/>
                  </a:moveTo>
                  <a:lnTo>
                    <a:pt x="2584" y="2144"/>
                  </a:lnTo>
                  <a:lnTo>
                    <a:pt x="581" y="3984"/>
                  </a:lnTo>
                  <a:lnTo>
                    <a:pt x="581" y="829"/>
                  </a:lnTo>
                  <a:close/>
                  <a:moveTo>
                    <a:pt x="287" y="1"/>
                  </a:moveTo>
                  <a:cubicBezTo>
                    <a:pt x="240" y="1"/>
                    <a:pt x="193" y="11"/>
                    <a:pt x="150" y="32"/>
                  </a:cubicBezTo>
                  <a:cubicBezTo>
                    <a:pt x="57" y="84"/>
                    <a:pt x="0" y="183"/>
                    <a:pt x="0" y="291"/>
                  </a:cubicBezTo>
                  <a:lnTo>
                    <a:pt x="0" y="7321"/>
                  </a:lnTo>
                  <a:cubicBezTo>
                    <a:pt x="0" y="7486"/>
                    <a:pt x="126" y="7611"/>
                    <a:pt x="290" y="7611"/>
                  </a:cubicBezTo>
                  <a:cubicBezTo>
                    <a:pt x="450" y="7611"/>
                    <a:pt x="581" y="7486"/>
                    <a:pt x="581" y="7321"/>
                  </a:cubicBezTo>
                  <a:lnTo>
                    <a:pt x="581" y="4442"/>
                  </a:lnTo>
                  <a:lnTo>
                    <a:pt x="3539" y="8216"/>
                  </a:lnTo>
                  <a:cubicBezTo>
                    <a:pt x="3596" y="8285"/>
                    <a:pt x="3680" y="8324"/>
                    <a:pt x="3764" y="8324"/>
                  </a:cubicBezTo>
                  <a:cubicBezTo>
                    <a:pt x="3829" y="8324"/>
                    <a:pt x="3890" y="8305"/>
                    <a:pt x="3946" y="8262"/>
                  </a:cubicBezTo>
                  <a:cubicBezTo>
                    <a:pt x="4073" y="8164"/>
                    <a:pt x="4092" y="7981"/>
                    <a:pt x="3993" y="7855"/>
                  </a:cubicBezTo>
                  <a:lnTo>
                    <a:pt x="1156" y="4241"/>
                  </a:lnTo>
                  <a:lnTo>
                    <a:pt x="3249" y="2322"/>
                  </a:lnTo>
                  <a:cubicBezTo>
                    <a:pt x="3315" y="2261"/>
                    <a:pt x="3352" y="2173"/>
                    <a:pt x="3343" y="2083"/>
                  </a:cubicBezTo>
                  <a:cubicBezTo>
                    <a:pt x="3338" y="1994"/>
                    <a:pt x="3287" y="1914"/>
                    <a:pt x="3216" y="1864"/>
                  </a:cubicBezTo>
                  <a:lnTo>
                    <a:pt x="450" y="47"/>
                  </a:lnTo>
                  <a:cubicBezTo>
                    <a:pt x="401" y="16"/>
                    <a:pt x="344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825962" y="3736854"/>
            <a:ext cx="613052" cy="585175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3"/>
          <p:cNvSpPr/>
          <p:nvPr/>
        </p:nvSpPr>
        <p:spPr>
          <a:xfrm flipH="1" rot="9862283">
            <a:off x="1820778" y="1137604"/>
            <a:ext cx="1219150" cy="1207791"/>
          </a:xfrm>
          <a:custGeom>
            <a:rect b="b" l="l" r="r" t="t"/>
            <a:pathLst>
              <a:path extrusionOk="0" h="14141" w="14274">
                <a:moveTo>
                  <a:pt x="13661" y="428"/>
                </a:moveTo>
                <a:cubicBezTo>
                  <a:pt x="13695" y="428"/>
                  <a:pt x="13729" y="441"/>
                  <a:pt x="13756" y="468"/>
                </a:cubicBezTo>
                <a:cubicBezTo>
                  <a:pt x="13807" y="519"/>
                  <a:pt x="13807" y="601"/>
                  <a:pt x="13756" y="652"/>
                </a:cubicBezTo>
                <a:lnTo>
                  <a:pt x="9041" y="5594"/>
                </a:lnTo>
                <a:lnTo>
                  <a:pt x="8932" y="5485"/>
                </a:lnTo>
                <a:cubicBezTo>
                  <a:pt x="8889" y="5442"/>
                  <a:pt x="8834" y="5420"/>
                  <a:pt x="8779" y="5420"/>
                </a:cubicBezTo>
                <a:cubicBezTo>
                  <a:pt x="8725" y="5420"/>
                  <a:pt x="8671" y="5442"/>
                  <a:pt x="8630" y="5485"/>
                </a:cubicBezTo>
                <a:cubicBezTo>
                  <a:pt x="8548" y="5568"/>
                  <a:pt x="8548" y="5701"/>
                  <a:pt x="8630" y="5783"/>
                </a:cubicBezTo>
                <a:lnTo>
                  <a:pt x="8892" y="6049"/>
                </a:lnTo>
                <a:lnTo>
                  <a:pt x="9025" y="6183"/>
                </a:lnTo>
                <a:cubicBezTo>
                  <a:pt x="8594" y="6456"/>
                  <a:pt x="7665" y="7065"/>
                  <a:pt x="7281" y="7481"/>
                </a:cubicBezTo>
                <a:lnTo>
                  <a:pt x="5243" y="9667"/>
                </a:lnTo>
                <a:lnTo>
                  <a:pt x="4556" y="8980"/>
                </a:lnTo>
                <a:lnTo>
                  <a:pt x="4916" y="8646"/>
                </a:lnTo>
                <a:cubicBezTo>
                  <a:pt x="4916" y="8641"/>
                  <a:pt x="4916" y="8641"/>
                  <a:pt x="4921" y="8641"/>
                </a:cubicBezTo>
                <a:cubicBezTo>
                  <a:pt x="5274" y="8282"/>
                  <a:pt x="5567" y="7723"/>
                  <a:pt x="5726" y="7379"/>
                </a:cubicBezTo>
                <a:lnTo>
                  <a:pt x="5844" y="7496"/>
                </a:lnTo>
                <a:lnTo>
                  <a:pt x="6095" y="7748"/>
                </a:lnTo>
                <a:cubicBezTo>
                  <a:pt x="6136" y="7789"/>
                  <a:pt x="6193" y="7810"/>
                  <a:pt x="6249" y="7810"/>
                </a:cubicBezTo>
                <a:cubicBezTo>
                  <a:pt x="6301" y="7810"/>
                  <a:pt x="6358" y="7789"/>
                  <a:pt x="6398" y="7748"/>
                </a:cubicBezTo>
                <a:cubicBezTo>
                  <a:pt x="6481" y="7666"/>
                  <a:pt x="6481" y="7533"/>
                  <a:pt x="6398" y="7451"/>
                </a:cubicBezTo>
                <a:lnTo>
                  <a:pt x="6301" y="7353"/>
                </a:lnTo>
                <a:lnTo>
                  <a:pt x="13571" y="463"/>
                </a:lnTo>
                <a:cubicBezTo>
                  <a:pt x="13596" y="440"/>
                  <a:pt x="13628" y="428"/>
                  <a:pt x="13661" y="428"/>
                </a:cubicBezTo>
                <a:close/>
                <a:moveTo>
                  <a:pt x="4023" y="9051"/>
                </a:moveTo>
                <a:lnTo>
                  <a:pt x="5096" y="10119"/>
                </a:lnTo>
                <a:cubicBezTo>
                  <a:pt x="4033" y="10986"/>
                  <a:pt x="3043" y="11945"/>
                  <a:pt x="2140" y="12975"/>
                </a:cubicBezTo>
                <a:lnTo>
                  <a:pt x="1591" y="12432"/>
                </a:lnTo>
                <a:cubicBezTo>
                  <a:pt x="1550" y="12389"/>
                  <a:pt x="1496" y="12367"/>
                  <a:pt x="1442" y="12367"/>
                </a:cubicBezTo>
                <a:cubicBezTo>
                  <a:pt x="1388" y="12367"/>
                  <a:pt x="1335" y="12389"/>
                  <a:pt x="1293" y="12432"/>
                </a:cubicBezTo>
                <a:cubicBezTo>
                  <a:pt x="1206" y="12514"/>
                  <a:pt x="1206" y="12648"/>
                  <a:pt x="1293" y="12729"/>
                </a:cubicBezTo>
                <a:lnTo>
                  <a:pt x="1863" y="13299"/>
                </a:lnTo>
                <a:cubicBezTo>
                  <a:pt x="1776" y="13401"/>
                  <a:pt x="1689" y="13505"/>
                  <a:pt x="1606" y="13607"/>
                </a:cubicBezTo>
                <a:lnTo>
                  <a:pt x="534" y="12535"/>
                </a:lnTo>
                <a:cubicBezTo>
                  <a:pt x="1627" y="11647"/>
                  <a:pt x="2643" y="10657"/>
                  <a:pt x="3561" y="9595"/>
                </a:cubicBezTo>
                <a:lnTo>
                  <a:pt x="4177" y="10205"/>
                </a:lnTo>
                <a:cubicBezTo>
                  <a:pt x="4218" y="10252"/>
                  <a:pt x="4274" y="10273"/>
                  <a:pt x="4326" y="10273"/>
                </a:cubicBezTo>
                <a:cubicBezTo>
                  <a:pt x="4381" y="10273"/>
                  <a:pt x="4433" y="10252"/>
                  <a:pt x="4480" y="10205"/>
                </a:cubicBezTo>
                <a:cubicBezTo>
                  <a:pt x="4561" y="10124"/>
                  <a:pt x="4561" y="9989"/>
                  <a:pt x="4480" y="9908"/>
                </a:cubicBezTo>
                <a:lnTo>
                  <a:pt x="3838" y="9272"/>
                </a:lnTo>
                <a:cubicBezTo>
                  <a:pt x="3900" y="9195"/>
                  <a:pt x="3962" y="9123"/>
                  <a:pt x="4023" y="9051"/>
                </a:cubicBezTo>
                <a:close/>
                <a:moveTo>
                  <a:pt x="13663" y="0"/>
                </a:moveTo>
                <a:cubicBezTo>
                  <a:pt x="13525" y="0"/>
                  <a:pt x="13387" y="52"/>
                  <a:pt x="13278" y="155"/>
                </a:cubicBezTo>
                <a:lnTo>
                  <a:pt x="5998" y="7050"/>
                </a:lnTo>
                <a:lnTo>
                  <a:pt x="5804" y="6856"/>
                </a:lnTo>
                <a:cubicBezTo>
                  <a:pt x="5761" y="6813"/>
                  <a:pt x="5705" y="6791"/>
                  <a:pt x="5646" y="6791"/>
                </a:cubicBezTo>
                <a:cubicBezTo>
                  <a:pt x="5633" y="6791"/>
                  <a:pt x="5621" y="6792"/>
                  <a:pt x="5608" y="6794"/>
                </a:cubicBezTo>
                <a:cubicBezTo>
                  <a:pt x="5536" y="6809"/>
                  <a:pt x="5480" y="6861"/>
                  <a:pt x="5454" y="6927"/>
                </a:cubicBezTo>
                <a:cubicBezTo>
                  <a:pt x="5449" y="6937"/>
                  <a:pt x="5085" y="7872"/>
                  <a:pt x="4618" y="8333"/>
                </a:cubicBezTo>
                <a:lnTo>
                  <a:pt x="4253" y="8677"/>
                </a:lnTo>
                <a:lnTo>
                  <a:pt x="4156" y="8580"/>
                </a:lnTo>
                <a:cubicBezTo>
                  <a:pt x="4116" y="8538"/>
                  <a:pt x="4054" y="8518"/>
                  <a:pt x="3997" y="8518"/>
                </a:cubicBezTo>
                <a:cubicBezTo>
                  <a:pt x="3936" y="8523"/>
                  <a:pt x="3879" y="8549"/>
                  <a:pt x="3838" y="8599"/>
                </a:cubicBezTo>
                <a:cubicBezTo>
                  <a:pt x="2730" y="9980"/>
                  <a:pt x="1468" y="11247"/>
                  <a:pt x="83" y="12355"/>
                </a:cubicBezTo>
                <a:cubicBezTo>
                  <a:pt x="36" y="12391"/>
                  <a:pt x="5" y="12447"/>
                  <a:pt x="5" y="12509"/>
                </a:cubicBezTo>
                <a:cubicBezTo>
                  <a:pt x="0" y="12570"/>
                  <a:pt x="26" y="12627"/>
                  <a:pt x="67" y="12668"/>
                </a:cubicBezTo>
                <a:lnTo>
                  <a:pt x="1473" y="14074"/>
                </a:lnTo>
                <a:cubicBezTo>
                  <a:pt x="1514" y="14114"/>
                  <a:pt x="1565" y="14140"/>
                  <a:pt x="1622" y="14140"/>
                </a:cubicBezTo>
                <a:lnTo>
                  <a:pt x="1632" y="14140"/>
                </a:lnTo>
                <a:cubicBezTo>
                  <a:pt x="1694" y="14135"/>
                  <a:pt x="1750" y="14105"/>
                  <a:pt x="1791" y="14059"/>
                </a:cubicBezTo>
                <a:cubicBezTo>
                  <a:pt x="2899" y="12674"/>
                  <a:pt x="4161" y="11412"/>
                  <a:pt x="5546" y="10303"/>
                </a:cubicBezTo>
                <a:cubicBezTo>
                  <a:pt x="5593" y="10267"/>
                  <a:pt x="5624" y="10211"/>
                  <a:pt x="5624" y="10150"/>
                </a:cubicBezTo>
                <a:cubicBezTo>
                  <a:pt x="5629" y="10088"/>
                  <a:pt x="5603" y="10031"/>
                  <a:pt x="5562" y="9985"/>
                </a:cubicBezTo>
                <a:lnTo>
                  <a:pt x="5546" y="9970"/>
                </a:lnTo>
                <a:lnTo>
                  <a:pt x="7589" y="7773"/>
                </a:lnTo>
                <a:cubicBezTo>
                  <a:pt x="8056" y="7276"/>
                  <a:pt x="9461" y="6414"/>
                  <a:pt x="9477" y="6404"/>
                </a:cubicBezTo>
                <a:cubicBezTo>
                  <a:pt x="9533" y="6368"/>
                  <a:pt x="9569" y="6312"/>
                  <a:pt x="9579" y="6245"/>
                </a:cubicBezTo>
                <a:cubicBezTo>
                  <a:pt x="9584" y="6183"/>
                  <a:pt x="9564" y="6117"/>
                  <a:pt x="9517" y="6070"/>
                </a:cubicBezTo>
                <a:lnTo>
                  <a:pt x="9344" y="5895"/>
                </a:lnTo>
                <a:lnTo>
                  <a:pt x="14063" y="950"/>
                </a:lnTo>
                <a:cubicBezTo>
                  <a:pt x="14274" y="730"/>
                  <a:pt x="14269" y="380"/>
                  <a:pt x="14058" y="165"/>
                </a:cubicBezTo>
                <a:cubicBezTo>
                  <a:pt x="13949" y="55"/>
                  <a:pt x="13806" y="0"/>
                  <a:pt x="136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2459243" y="2482560"/>
            <a:ext cx="42254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Bellota Text"/>
                <a:ea typeface="Bellota Text"/>
                <a:cs typeface="Bellota Text"/>
                <a:sym typeface="Bellota Text"/>
                <a:hlinkClick r:id="rId4"/>
              </a:rPr>
              <a:t>https://www.youtube.com/watch?v=j3GFUZm0ghM</a:t>
            </a:r>
            <a:endParaRPr b="0" i="0" sz="1400" u="none" cap="none" strike="noStrike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201" name="Google Shape;201;p13" title="render 2 hp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975" y="795600"/>
            <a:ext cx="5699816" cy="35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DELETE és UPDATE</a:t>
            </a:r>
            <a:endParaRPr/>
          </a:p>
        </p:txBody>
      </p:sp>
      <p:pic>
        <p:nvPicPr>
          <p:cNvPr id="590" name="Google Shape;5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2521324"/>
            <a:ext cx="3852027" cy="212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5027" y="2526798"/>
            <a:ext cx="3655767" cy="211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3512" y="1277750"/>
            <a:ext cx="62769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A tananyag kilistázása kurzusonként</a:t>
            </a:r>
            <a:endParaRPr/>
          </a:p>
        </p:txBody>
      </p:sp>
      <p:sp>
        <p:nvSpPr>
          <p:cNvPr id="598" name="Google Shape;598;p32"/>
          <p:cNvSpPr txBox="1"/>
          <p:nvPr>
            <p:ph idx="1" type="body"/>
          </p:nvPr>
        </p:nvSpPr>
        <p:spPr>
          <a:xfrm>
            <a:off x="720000" y="1152474"/>
            <a:ext cx="3401524" cy="37960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SELECT *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FROM projects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WHERE projects.course_id = 'TST01'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GROUP BY course_id, projects.project_id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ORDER BY projects.project_id;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SELECT *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FROM projects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WHERE projects.course_id = 'TST02'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GROUP BY course_id, projects.project_id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ORDER BY projects.project_id;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SELECT *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FROM projects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WHERE projects.course_id = 'FRT01'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GROUP BY course_id, projects.project_id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/>
              <a:t>ORDER BY projects.project_id;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32"/>
          <p:cNvSpPr txBox="1"/>
          <p:nvPr/>
        </p:nvSpPr>
        <p:spPr>
          <a:xfrm>
            <a:off x="4417359" y="1203512"/>
            <a:ext cx="3247465" cy="2224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SELECT *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FROM projects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WHERE projects.course_id = 'BCK01'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GROUP BY course_id, projects.project_id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ORDER BY projects.project_id;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SELECT *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FROM projects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WHERE projects.course_id = 'SYS01'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GROUP BY course_id, projects.project_id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ORDER BY projects.project_id;</a:t>
            </a:r>
            <a:endParaRPr/>
          </a:p>
        </p:txBody>
      </p:sp>
      <p:pic>
        <p:nvPicPr>
          <p:cNvPr id="600" name="Google Shape;6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4666" y="3886200"/>
            <a:ext cx="1212850" cy="6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3"/>
          <p:cNvGrpSpPr/>
          <p:nvPr/>
        </p:nvGrpSpPr>
        <p:grpSpPr>
          <a:xfrm>
            <a:off x="595650" y="2080950"/>
            <a:ext cx="7952700" cy="981600"/>
            <a:chOff x="595650" y="2080950"/>
            <a:chExt cx="7952700" cy="981600"/>
          </a:xfrm>
        </p:grpSpPr>
        <p:sp>
          <p:nvSpPr>
            <p:cNvPr id="606" name="Google Shape;606;p33"/>
            <p:cNvSpPr/>
            <p:nvPr/>
          </p:nvSpPr>
          <p:spPr>
            <a:xfrm>
              <a:off x="5956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71887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ext&#10;&#10;Description automatically generated" id="608" name="Google Shape;6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750" y="1222547"/>
            <a:ext cx="3664500" cy="2698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33"/>
          <p:cNvGrpSpPr/>
          <p:nvPr/>
        </p:nvGrpSpPr>
        <p:grpSpPr>
          <a:xfrm rot="2700000">
            <a:off x="6993911" y="3551687"/>
            <a:ext cx="907341" cy="1393172"/>
            <a:chOff x="2682973" y="3523766"/>
            <a:chExt cx="521616" cy="800912"/>
          </a:xfrm>
        </p:grpSpPr>
        <p:sp>
          <p:nvSpPr>
            <p:cNvPr id="610" name="Google Shape;610;p33"/>
            <p:cNvSpPr/>
            <p:nvPr/>
          </p:nvSpPr>
          <p:spPr>
            <a:xfrm>
              <a:off x="2895721" y="4314230"/>
              <a:ext cx="2041" cy="4510"/>
            </a:xfrm>
            <a:custGeom>
              <a:rect b="b" l="l" r="r" t="t"/>
              <a:pathLst>
                <a:path extrusionOk="0" h="221" w="100">
                  <a:moveTo>
                    <a:pt x="0" y="0"/>
                  </a:moveTo>
                  <a:cubicBezTo>
                    <a:pt x="61" y="146"/>
                    <a:pt x="99" y="220"/>
                    <a:pt x="99" y="220"/>
                  </a:cubicBezTo>
                  <a:cubicBezTo>
                    <a:pt x="67" y="151"/>
                    <a:pt x="33" y="7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2890476" y="4309577"/>
              <a:ext cx="12632" cy="13836"/>
            </a:xfrm>
            <a:custGeom>
              <a:rect b="b" l="l" r="r" t="t"/>
              <a:pathLst>
                <a:path extrusionOk="0" h="678" w="619">
                  <a:moveTo>
                    <a:pt x="254" y="1"/>
                  </a:moveTo>
                  <a:cubicBezTo>
                    <a:pt x="224" y="1"/>
                    <a:pt x="193" y="6"/>
                    <a:pt x="164" y="18"/>
                  </a:cubicBezTo>
                  <a:cubicBezTo>
                    <a:pt x="52" y="70"/>
                    <a:pt x="0" y="206"/>
                    <a:pt x="47" y="323"/>
                  </a:cubicBezTo>
                  <a:cubicBezTo>
                    <a:pt x="113" y="468"/>
                    <a:pt x="150" y="547"/>
                    <a:pt x="150" y="547"/>
                  </a:cubicBezTo>
                  <a:cubicBezTo>
                    <a:pt x="188" y="632"/>
                    <a:pt x="272" y="678"/>
                    <a:pt x="356" y="678"/>
                  </a:cubicBezTo>
                  <a:cubicBezTo>
                    <a:pt x="389" y="678"/>
                    <a:pt x="421" y="673"/>
                    <a:pt x="454" y="660"/>
                  </a:cubicBezTo>
                  <a:cubicBezTo>
                    <a:pt x="566" y="608"/>
                    <a:pt x="618" y="468"/>
                    <a:pt x="566" y="355"/>
                  </a:cubicBezTo>
                  <a:lnTo>
                    <a:pt x="469" y="139"/>
                  </a:lnTo>
                  <a:lnTo>
                    <a:pt x="469" y="135"/>
                  </a:lnTo>
                  <a:cubicBezTo>
                    <a:pt x="430" y="51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2689769" y="3528500"/>
              <a:ext cx="509963" cy="785750"/>
            </a:xfrm>
            <a:custGeom>
              <a:rect b="b" l="l" r="r" t="t"/>
              <a:pathLst>
                <a:path extrusionOk="0" h="38503" w="24989">
                  <a:moveTo>
                    <a:pt x="23289" y="0"/>
                  </a:moveTo>
                  <a:cubicBezTo>
                    <a:pt x="18996" y="2649"/>
                    <a:pt x="0" y="16216"/>
                    <a:pt x="10092" y="38502"/>
                  </a:cubicBezTo>
                  <a:cubicBezTo>
                    <a:pt x="9063" y="36106"/>
                    <a:pt x="510" y="14315"/>
                    <a:pt x="24989" y="2027"/>
                  </a:cubicBezTo>
                  <a:lnTo>
                    <a:pt x="2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2706564" y="3523766"/>
              <a:ext cx="498025" cy="795178"/>
            </a:xfrm>
            <a:custGeom>
              <a:rect b="b" l="l" r="r" t="t"/>
              <a:pathLst>
                <a:path extrusionOk="0" h="38965" w="24404">
                  <a:moveTo>
                    <a:pt x="22419" y="531"/>
                  </a:moveTo>
                  <a:lnTo>
                    <a:pt x="23801" y="2184"/>
                  </a:lnTo>
                  <a:cubicBezTo>
                    <a:pt x="7795" y="10344"/>
                    <a:pt x="6011" y="22575"/>
                    <a:pt x="6971" y="30683"/>
                  </a:cubicBezTo>
                  <a:lnTo>
                    <a:pt x="6971" y="30683"/>
                  </a:lnTo>
                  <a:cubicBezTo>
                    <a:pt x="3952" y="13343"/>
                    <a:pt x="18651" y="2895"/>
                    <a:pt x="22419" y="531"/>
                  </a:cubicBezTo>
                  <a:close/>
                  <a:moveTo>
                    <a:pt x="22465" y="1"/>
                  </a:moveTo>
                  <a:cubicBezTo>
                    <a:pt x="22424" y="1"/>
                    <a:pt x="22382" y="12"/>
                    <a:pt x="22345" y="36"/>
                  </a:cubicBezTo>
                  <a:cubicBezTo>
                    <a:pt x="20575" y="1131"/>
                    <a:pt x="14466" y="5226"/>
                    <a:pt x="10276" y="12001"/>
                  </a:cubicBezTo>
                  <a:cubicBezTo>
                    <a:pt x="5160" y="20281"/>
                    <a:pt x="4747" y="29307"/>
                    <a:pt x="9064" y="38833"/>
                  </a:cubicBezTo>
                  <a:cubicBezTo>
                    <a:pt x="9101" y="38917"/>
                    <a:pt x="9185" y="38965"/>
                    <a:pt x="9269" y="38965"/>
                  </a:cubicBezTo>
                  <a:cubicBezTo>
                    <a:pt x="9302" y="38965"/>
                    <a:pt x="9336" y="38959"/>
                    <a:pt x="9364" y="38945"/>
                  </a:cubicBezTo>
                  <a:cubicBezTo>
                    <a:pt x="9481" y="38894"/>
                    <a:pt x="9532" y="38762"/>
                    <a:pt x="9481" y="38645"/>
                  </a:cubicBezTo>
                  <a:cubicBezTo>
                    <a:pt x="8441" y="36225"/>
                    <a:pt x="1" y="14650"/>
                    <a:pt x="24268" y="2465"/>
                  </a:cubicBezTo>
                  <a:cubicBezTo>
                    <a:pt x="24329" y="2432"/>
                    <a:pt x="24376" y="2376"/>
                    <a:pt x="24390" y="2305"/>
                  </a:cubicBezTo>
                  <a:cubicBezTo>
                    <a:pt x="24404" y="2235"/>
                    <a:pt x="24385" y="2165"/>
                    <a:pt x="24339" y="2114"/>
                  </a:cubicBezTo>
                  <a:lnTo>
                    <a:pt x="22643" y="82"/>
                  </a:lnTo>
                  <a:cubicBezTo>
                    <a:pt x="22598" y="30"/>
                    <a:pt x="22532" y="1"/>
                    <a:pt x="2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2682973" y="3767574"/>
              <a:ext cx="325500" cy="557104"/>
            </a:xfrm>
            <a:custGeom>
              <a:rect b="b" l="l" r="r" t="t"/>
              <a:pathLst>
                <a:path extrusionOk="0" h="27299" w="15950">
                  <a:moveTo>
                    <a:pt x="11415" y="0"/>
                  </a:moveTo>
                  <a:cubicBezTo>
                    <a:pt x="11403" y="0"/>
                    <a:pt x="11392" y="1"/>
                    <a:pt x="11380" y="2"/>
                  </a:cubicBezTo>
                  <a:cubicBezTo>
                    <a:pt x="6845" y="521"/>
                    <a:pt x="3732" y="2090"/>
                    <a:pt x="2131" y="4660"/>
                  </a:cubicBezTo>
                  <a:cubicBezTo>
                    <a:pt x="1" y="8077"/>
                    <a:pt x="1353" y="11976"/>
                    <a:pt x="1409" y="12140"/>
                  </a:cubicBezTo>
                  <a:cubicBezTo>
                    <a:pt x="1442" y="12238"/>
                    <a:pt x="1526" y="12309"/>
                    <a:pt x="1630" y="12328"/>
                  </a:cubicBezTo>
                  <a:cubicBezTo>
                    <a:pt x="1650" y="12332"/>
                    <a:pt x="1670" y="12334"/>
                    <a:pt x="1689" y="12334"/>
                  </a:cubicBezTo>
                  <a:cubicBezTo>
                    <a:pt x="1771" y="12334"/>
                    <a:pt x="1848" y="12298"/>
                    <a:pt x="1902" y="12234"/>
                  </a:cubicBezTo>
                  <a:cubicBezTo>
                    <a:pt x="1925" y="12210"/>
                    <a:pt x="3352" y="10581"/>
                    <a:pt x="5211" y="9205"/>
                  </a:cubicBezTo>
                  <a:lnTo>
                    <a:pt x="5211" y="9205"/>
                  </a:lnTo>
                  <a:cubicBezTo>
                    <a:pt x="3414" y="10881"/>
                    <a:pt x="2332" y="12730"/>
                    <a:pt x="1981" y="14733"/>
                  </a:cubicBezTo>
                  <a:cubicBezTo>
                    <a:pt x="1302" y="18628"/>
                    <a:pt x="3652" y="21629"/>
                    <a:pt x="3755" y="21755"/>
                  </a:cubicBezTo>
                  <a:cubicBezTo>
                    <a:pt x="3812" y="21825"/>
                    <a:pt x="3894" y="21862"/>
                    <a:pt x="3981" y="21862"/>
                  </a:cubicBezTo>
                  <a:cubicBezTo>
                    <a:pt x="4017" y="21862"/>
                    <a:pt x="4053" y="21856"/>
                    <a:pt x="4088" y="21844"/>
                  </a:cubicBezTo>
                  <a:cubicBezTo>
                    <a:pt x="4205" y="21798"/>
                    <a:pt x="4279" y="21681"/>
                    <a:pt x="4270" y="21554"/>
                  </a:cubicBezTo>
                  <a:cubicBezTo>
                    <a:pt x="4270" y="21541"/>
                    <a:pt x="4209" y="20393"/>
                    <a:pt x="5015" y="18460"/>
                  </a:cubicBezTo>
                  <a:lnTo>
                    <a:pt x="5015" y="18460"/>
                  </a:lnTo>
                  <a:cubicBezTo>
                    <a:pt x="4724" y="20646"/>
                    <a:pt x="5043" y="22518"/>
                    <a:pt x="5964" y="24040"/>
                  </a:cubicBezTo>
                  <a:cubicBezTo>
                    <a:pt x="7556" y="26666"/>
                    <a:pt x="10346" y="27270"/>
                    <a:pt x="10464" y="27293"/>
                  </a:cubicBezTo>
                  <a:cubicBezTo>
                    <a:pt x="10486" y="27298"/>
                    <a:pt x="10505" y="27298"/>
                    <a:pt x="10524" y="27298"/>
                  </a:cubicBezTo>
                  <a:cubicBezTo>
                    <a:pt x="10580" y="27298"/>
                    <a:pt x="10637" y="27284"/>
                    <a:pt x="10683" y="27251"/>
                  </a:cubicBezTo>
                  <a:cubicBezTo>
                    <a:pt x="10721" y="27228"/>
                    <a:pt x="14526" y="24704"/>
                    <a:pt x="13772" y="20586"/>
                  </a:cubicBezTo>
                  <a:cubicBezTo>
                    <a:pt x="13627" y="19799"/>
                    <a:pt x="13342" y="19097"/>
                    <a:pt x="12972" y="18484"/>
                  </a:cubicBezTo>
                  <a:lnTo>
                    <a:pt x="12972" y="18484"/>
                  </a:lnTo>
                  <a:cubicBezTo>
                    <a:pt x="13413" y="18961"/>
                    <a:pt x="13843" y="19504"/>
                    <a:pt x="14241" y="20122"/>
                  </a:cubicBezTo>
                  <a:cubicBezTo>
                    <a:pt x="14293" y="20202"/>
                    <a:pt x="14385" y="20252"/>
                    <a:pt x="14482" y="20252"/>
                  </a:cubicBezTo>
                  <a:cubicBezTo>
                    <a:pt x="14496" y="20252"/>
                    <a:pt x="14511" y="20251"/>
                    <a:pt x="14526" y="20249"/>
                  </a:cubicBezTo>
                  <a:cubicBezTo>
                    <a:pt x="14639" y="20234"/>
                    <a:pt x="14733" y="20150"/>
                    <a:pt x="14765" y="20037"/>
                  </a:cubicBezTo>
                  <a:cubicBezTo>
                    <a:pt x="15950" y="15721"/>
                    <a:pt x="15219" y="14027"/>
                    <a:pt x="12565" y="11415"/>
                  </a:cubicBezTo>
                  <a:cubicBezTo>
                    <a:pt x="10047" y="8938"/>
                    <a:pt x="10285" y="5581"/>
                    <a:pt x="10285" y="5549"/>
                  </a:cubicBezTo>
                  <a:cubicBezTo>
                    <a:pt x="10300" y="5390"/>
                    <a:pt x="10183" y="5250"/>
                    <a:pt x="10019" y="5235"/>
                  </a:cubicBezTo>
                  <a:cubicBezTo>
                    <a:pt x="10011" y="5235"/>
                    <a:pt x="10003" y="5234"/>
                    <a:pt x="9995" y="5234"/>
                  </a:cubicBezTo>
                  <a:cubicBezTo>
                    <a:pt x="9850" y="5234"/>
                    <a:pt x="9723" y="5351"/>
                    <a:pt x="9710" y="5503"/>
                  </a:cubicBezTo>
                  <a:cubicBezTo>
                    <a:pt x="9695" y="5652"/>
                    <a:pt x="9438" y="9154"/>
                    <a:pt x="12158" y="11827"/>
                  </a:cubicBezTo>
                  <a:cubicBezTo>
                    <a:pt x="14582" y="14214"/>
                    <a:pt x="15261" y="15632"/>
                    <a:pt x="14362" y="19274"/>
                  </a:cubicBezTo>
                  <a:cubicBezTo>
                    <a:pt x="11802" y="15707"/>
                    <a:pt x="8380" y="14752"/>
                    <a:pt x="8226" y="14715"/>
                  </a:cubicBezTo>
                  <a:cubicBezTo>
                    <a:pt x="8200" y="14708"/>
                    <a:pt x="8174" y="14704"/>
                    <a:pt x="8149" y="14704"/>
                  </a:cubicBezTo>
                  <a:cubicBezTo>
                    <a:pt x="8028" y="14704"/>
                    <a:pt x="7913" y="14783"/>
                    <a:pt x="7874" y="14906"/>
                  </a:cubicBezTo>
                  <a:cubicBezTo>
                    <a:pt x="7828" y="15052"/>
                    <a:pt x="7908" y="15211"/>
                    <a:pt x="8053" y="15267"/>
                  </a:cubicBezTo>
                  <a:cubicBezTo>
                    <a:pt x="8099" y="15282"/>
                    <a:pt x="12514" y="16929"/>
                    <a:pt x="13202" y="20692"/>
                  </a:cubicBezTo>
                  <a:cubicBezTo>
                    <a:pt x="13819" y="24063"/>
                    <a:pt x="11034" y="26282"/>
                    <a:pt x="10468" y="26698"/>
                  </a:cubicBezTo>
                  <a:cubicBezTo>
                    <a:pt x="9934" y="26554"/>
                    <a:pt x="7744" y="25856"/>
                    <a:pt x="6461" y="23740"/>
                  </a:cubicBezTo>
                  <a:cubicBezTo>
                    <a:pt x="5333" y="21878"/>
                    <a:pt x="5188" y="19419"/>
                    <a:pt x="6030" y="16442"/>
                  </a:cubicBezTo>
                  <a:cubicBezTo>
                    <a:pt x="6072" y="16302"/>
                    <a:pt x="6002" y="16157"/>
                    <a:pt x="5866" y="16096"/>
                  </a:cubicBezTo>
                  <a:cubicBezTo>
                    <a:pt x="5831" y="16081"/>
                    <a:pt x="5793" y="16074"/>
                    <a:pt x="5756" y="16074"/>
                  </a:cubicBezTo>
                  <a:cubicBezTo>
                    <a:pt x="5657" y="16074"/>
                    <a:pt x="5560" y="16126"/>
                    <a:pt x="5506" y="16217"/>
                  </a:cubicBezTo>
                  <a:cubicBezTo>
                    <a:pt x="4298" y="18240"/>
                    <a:pt x="3891" y="19799"/>
                    <a:pt x="3755" y="20707"/>
                  </a:cubicBezTo>
                  <a:cubicBezTo>
                    <a:pt x="3123" y="19635"/>
                    <a:pt x="2098" y="17416"/>
                    <a:pt x="2552" y="14828"/>
                  </a:cubicBezTo>
                  <a:cubicBezTo>
                    <a:pt x="3039" y="12065"/>
                    <a:pt x="5037" y="9589"/>
                    <a:pt x="8498" y="7469"/>
                  </a:cubicBezTo>
                  <a:cubicBezTo>
                    <a:pt x="8619" y="7394"/>
                    <a:pt x="8671" y="7239"/>
                    <a:pt x="8614" y="7108"/>
                  </a:cubicBezTo>
                  <a:cubicBezTo>
                    <a:pt x="8566" y="6999"/>
                    <a:pt x="8462" y="6932"/>
                    <a:pt x="8350" y="6932"/>
                  </a:cubicBezTo>
                  <a:cubicBezTo>
                    <a:pt x="8323" y="6932"/>
                    <a:pt x="8295" y="6936"/>
                    <a:pt x="8267" y="6944"/>
                  </a:cubicBezTo>
                  <a:cubicBezTo>
                    <a:pt x="5553" y="7698"/>
                    <a:pt x="2786" y="10436"/>
                    <a:pt x="1817" y="11466"/>
                  </a:cubicBezTo>
                  <a:cubicBezTo>
                    <a:pt x="1541" y="10343"/>
                    <a:pt x="1063" y="7469"/>
                    <a:pt x="2627" y="4959"/>
                  </a:cubicBezTo>
                  <a:cubicBezTo>
                    <a:pt x="4129" y="2554"/>
                    <a:pt x="7098" y="1078"/>
                    <a:pt x="11447" y="577"/>
                  </a:cubicBezTo>
                  <a:cubicBezTo>
                    <a:pt x="11605" y="559"/>
                    <a:pt x="11717" y="413"/>
                    <a:pt x="11699" y="255"/>
                  </a:cubicBezTo>
                  <a:cubicBezTo>
                    <a:pt x="11682" y="107"/>
                    <a:pt x="11556" y="0"/>
                    <a:pt x="1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2899068" y="3702046"/>
              <a:ext cx="158321" cy="388947"/>
            </a:xfrm>
            <a:custGeom>
              <a:rect b="b" l="l" r="r" t="t"/>
              <a:pathLst>
                <a:path extrusionOk="0" h="19059" w="7758">
                  <a:moveTo>
                    <a:pt x="5092" y="0"/>
                  </a:moveTo>
                  <a:cubicBezTo>
                    <a:pt x="4981" y="0"/>
                    <a:pt x="4875" y="67"/>
                    <a:pt x="4827" y="175"/>
                  </a:cubicBezTo>
                  <a:cubicBezTo>
                    <a:pt x="4738" y="376"/>
                    <a:pt x="2729" y="5147"/>
                    <a:pt x="4986" y="9626"/>
                  </a:cubicBezTo>
                  <a:cubicBezTo>
                    <a:pt x="6489" y="12608"/>
                    <a:pt x="6184" y="15842"/>
                    <a:pt x="5862" y="17519"/>
                  </a:cubicBezTo>
                  <a:cubicBezTo>
                    <a:pt x="5370" y="16330"/>
                    <a:pt x="4041" y="14457"/>
                    <a:pt x="464" y="12618"/>
                  </a:cubicBezTo>
                  <a:cubicBezTo>
                    <a:pt x="422" y="12595"/>
                    <a:pt x="376" y="12584"/>
                    <a:pt x="331" y="12584"/>
                  </a:cubicBezTo>
                  <a:cubicBezTo>
                    <a:pt x="228" y="12584"/>
                    <a:pt x="127" y="12641"/>
                    <a:pt x="76" y="12739"/>
                  </a:cubicBezTo>
                  <a:cubicBezTo>
                    <a:pt x="0" y="12884"/>
                    <a:pt x="57" y="13057"/>
                    <a:pt x="202" y="13132"/>
                  </a:cubicBezTo>
                  <a:cubicBezTo>
                    <a:pt x="5618" y="15922"/>
                    <a:pt x="5566" y="18726"/>
                    <a:pt x="5566" y="18750"/>
                  </a:cubicBezTo>
                  <a:cubicBezTo>
                    <a:pt x="5557" y="18895"/>
                    <a:pt x="5661" y="19026"/>
                    <a:pt x="5801" y="19054"/>
                  </a:cubicBezTo>
                  <a:cubicBezTo>
                    <a:pt x="5819" y="19054"/>
                    <a:pt x="5838" y="19059"/>
                    <a:pt x="5857" y="19059"/>
                  </a:cubicBezTo>
                  <a:cubicBezTo>
                    <a:pt x="5979" y="19059"/>
                    <a:pt x="6091" y="18979"/>
                    <a:pt x="6132" y="18858"/>
                  </a:cubicBezTo>
                  <a:cubicBezTo>
                    <a:pt x="6199" y="18657"/>
                    <a:pt x="7757" y="13830"/>
                    <a:pt x="5506" y="9364"/>
                  </a:cubicBezTo>
                  <a:cubicBezTo>
                    <a:pt x="3371" y="5132"/>
                    <a:pt x="5337" y="450"/>
                    <a:pt x="5361" y="404"/>
                  </a:cubicBezTo>
                  <a:cubicBezTo>
                    <a:pt x="5421" y="259"/>
                    <a:pt x="5356" y="85"/>
                    <a:pt x="5206" y="25"/>
                  </a:cubicBezTo>
                  <a:cubicBezTo>
                    <a:pt x="5168" y="8"/>
                    <a:pt x="5130" y="0"/>
                    <a:pt x="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3022309" y="3615171"/>
              <a:ext cx="97548" cy="230584"/>
            </a:xfrm>
            <a:custGeom>
              <a:rect b="b" l="l" r="r" t="t"/>
              <a:pathLst>
                <a:path extrusionOk="0" h="11299" w="4780">
                  <a:moveTo>
                    <a:pt x="2921" y="1736"/>
                  </a:moveTo>
                  <a:cubicBezTo>
                    <a:pt x="2734" y="2382"/>
                    <a:pt x="2720" y="3224"/>
                    <a:pt x="3132" y="4282"/>
                  </a:cubicBezTo>
                  <a:cubicBezTo>
                    <a:pt x="3947" y="6370"/>
                    <a:pt x="3029" y="9300"/>
                    <a:pt x="2617" y="10424"/>
                  </a:cubicBezTo>
                  <a:cubicBezTo>
                    <a:pt x="2003" y="9577"/>
                    <a:pt x="711" y="7460"/>
                    <a:pt x="1048" y="5139"/>
                  </a:cubicBezTo>
                  <a:cubicBezTo>
                    <a:pt x="1232" y="3888"/>
                    <a:pt x="1858" y="2751"/>
                    <a:pt x="2921" y="1736"/>
                  </a:cubicBezTo>
                  <a:close/>
                  <a:moveTo>
                    <a:pt x="4328" y="0"/>
                  </a:moveTo>
                  <a:cubicBezTo>
                    <a:pt x="4280" y="0"/>
                    <a:pt x="4231" y="12"/>
                    <a:pt x="4185" y="36"/>
                  </a:cubicBezTo>
                  <a:cubicBezTo>
                    <a:pt x="4185" y="36"/>
                    <a:pt x="4162" y="51"/>
                    <a:pt x="4129" y="73"/>
                  </a:cubicBezTo>
                  <a:cubicBezTo>
                    <a:pt x="1985" y="1445"/>
                    <a:pt x="754" y="3121"/>
                    <a:pt x="473" y="5055"/>
                  </a:cubicBezTo>
                  <a:cubicBezTo>
                    <a:pt x="0" y="8313"/>
                    <a:pt x="2379" y="11083"/>
                    <a:pt x="2481" y="11196"/>
                  </a:cubicBezTo>
                  <a:cubicBezTo>
                    <a:pt x="2533" y="11262"/>
                    <a:pt x="2617" y="11299"/>
                    <a:pt x="2697" y="11299"/>
                  </a:cubicBezTo>
                  <a:cubicBezTo>
                    <a:pt x="2711" y="11299"/>
                    <a:pt x="2729" y="11294"/>
                    <a:pt x="2744" y="11294"/>
                  </a:cubicBezTo>
                  <a:cubicBezTo>
                    <a:pt x="2842" y="11280"/>
                    <a:pt x="2926" y="11215"/>
                    <a:pt x="2964" y="11126"/>
                  </a:cubicBezTo>
                  <a:cubicBezTo>
                    <a:pt x="3038" y="10953"/>
                    <a:pt x="4780" y="6917"/>
                    <a:pt x="3675" y="4072"/>
                  </a:cubicBezTo>
                  <a:cubicBezTo>
                    <a:pt x="2824" y="1890"/>
                    <a:pt x="4026" y="851"/>
                    <a:pt x="4382" y="598"/>
                  </a:cubicBezTo>
                  <a:cubicBezTo>
                    <a:pt x="4414" y="579"/>
                    <a:pt x="4447" y="556"/>
                    <a:pt x="4485" y="533"/>
                  </a:cubicBezTo>
                  <a:cubicBezTo>
                    <a:pt x="4615" y="448"/>
                    <a:pt x="4658" y="275"/>
                    <a:pt x="4578" y="139"/>
                  </a:cubicBezTo>
                  <a:cubicBezTo>
                    <a:pt x="4524" y="50"/>
                    <a:pt x="4428" y="0"/>
                    <a:pt x="4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2979984" y="3669904"/>
              <a:ext cx="99833" cy="341907"/>
            </a:xfrm>
            <a:custGeom>
              <a:rect b="b" l="l" r="r" t="t"/>
              <a:pathLst>
                <a:path extrusionOk="0" h="16754" w="4892">
                  <a:moveTo>
                    <a:pt x="2833" y="1"/>
                  </a:moveTo>
                  <a:cubicBezTo>
                    <a:pt x="2741" y="1"/>
                    <a:pt x="2649" y="44"/>
                    <a:pt x="2594" y="126"/>
                  </a:cubicBezTo>
                  <a:cubicBezTo>
                    <a:pt x="2566" y="163"/>
                    <a:pt x="0" y="3950"/>
                    <a:pt x="2215" y="7545"/>
                  </a:cubicBezTo>
                  <a:cubicBezTo>
                    <a:pt x="4261" y="10868"/>
                    <a:pt x="2575" y="16322"/>
                    <a:pt x="2561" y="16374"/>
                  </a:cubicBezTo>
                  <a:cubicBezTo>
                    <a:pt x="2510" y="16529"/>
                    <a:pt x="2594" y="16693"/>
                    <a:pt x="2748" y="16739"/>
                  </a:cubicBezTo>
                  <a:cubicBezTo>
                    <a:pt x="2776" y="16749"/>
                    <a:pt x="2809" y="16753"/>
                    <a:pt x="2837" y="16753"/>
                  </a:cubicBezTo>
                  <a:cubicBezTo>
                    <a:pt x="2960" y="16753"/>
                    <a:pt x="3072" y="16674"/>
                    <a:pt x="3113" y="16552"/>
                  </a:cubicBezTo>
                  <a:cubicBezTo>
                    <a:pt x="3189" y="16317"/>
                    <a:pt x="4892" y="10794"/>
                    <a:pt x="2707" y="7241"/>
                  </a:cubicBezTo>
                  <a:cubicBezTo>
                    <a:pt x="693" y="3974"/>
                    <a:pt x="3044" y="491"/>
                    <a:pt x="3072" y="453"/>
                  </a:cubicBezTo>
                  <a:cubicBezTo>
                    <a:pt x="3161" y="322"/>
                    <a:pt x="3128" y="144"/>
                    <a:pt x="2997" y="50"/>
                  </a:cubicBezTo>
                  <a:cubicBezTo>
                    <a:pt x="2947" y="17"/>
                    <a:pt x="2890" y="1"/>
                    <a:pt x="2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2761889" y="3690944"/>
              <a:ext cx="213258" cy="120037"/>
            </a:xfrm>
            <a:custGeom>
              <a:rect b="b" l="l" r="r" t="t"/>
              <a:pathLst>
                <a:path extrusionOk="0" h="5882" w="10450">
                  <a:moveTo>
                    <a:pt x="8039" y="1"/>
                  </a:moveTo>
                  <a:cubicBezTo>
                    <a:pt x="4920" y="1"/>
                    <a:pt x="2685" y="1197"/>
                    <a:pt x="75" y="5442"/>
                  </a:cubicBezTo>
                  <a:cubicBezTo>
                    <a:pt x="1" y="5564"/>
                    <a:pt x="24" y="5723"/>
                    <a:pt x="137" y="5816"/>
                  </a:cubicBezTo>
                  <a:cubicBezTo>
                    <a:pt x="187" y="5864"/>
                    <a:pt x="253" y="5882"/>
                    <a:pt x="319" y="5882"/>
                  </a:cubicBezTo>
                  <a:cubicBezTo>
                    <a:pt x="389" y="5882"/>
                    <a:pt x="459" y="5859"/>
                    <a:pt x="511" y="5812"/>
                  </a:cubicBezTo>
                  <a:cubicBezTo>
                    <a:pt x="2684" y="3897"/>
                    <a:pt x="5173" y="3563"/>
                    <a:pt x="6641" y="3563"/>
                  </a:cubicBezTo>
                  <a:cubicBezTo>
                    <a:pt x="7412" y="3563"/>
                    <a:pt x="7902" y="3655"/>
                    <a:pt x="7917" y="3658"/>
                  </a:cubicBezTo>
                  <a:cubicBezTo>
                    <a:pt x="7934" y="3661"/>
                    <a:pt x="7952" y="3663"/>
                    <a:pt x="7969" y="3663"/>
                  </a:cubicBezTo>
                  <a:cubicBezTo>
                    <a:pt x="8107" y="3663"/>
                    <a:pt x="8229" y="3567"/>
                    <a:pt x="8258" y="3429"/>
                  </a:cubicBezTo>
                  <a:cubicBezTo>
                    <a:pt x="8291" y="3270"/>
                    <a:pt x="8187" y="3120"/>
                    <a:pt x="8029" y="3088"/>
                  </a:cubicBezTo>
                  <a:cubicBezTo>
                    <a:pt x="7968" y="3076"/>
                    <a:pt x="7427" y="2974"/>
                    <a:pt x="6599" y="2974"/>
                  </a:cubicBezTo>
                  <a:cubicBezTo>
                    <a:pt x="5329" y="2974"/>
                    <a:pt x="3385" y="3215"/>
                    <a:pt x="1461" y="4393"/>
                  </a:cubicBezTo>
                  <a:cubicBezTo>
                    <a:pt x="3560" y="1452"/>
                    <a:pt x="5446" y="580"/>
                    <a:pt x="8032" y="580"/>
                  </a:cubicBezTo>
                  <a:cubicBezTo>
                    <a:pt x="8675" y="580"/>
                    <a:pt x="9363" y="634"/>
                    <a:pt x="10108" y="724"/>
                  </a:cubicBezTo>
                  <a:cubicBezTo>
                    <a:pt x="10119" y="725"/>
                    <a:pt x="10130" y="726"/>
                    <a:pt x="10141" y="726"/>
                  </a:cubicBezTo>
                  <a:cubicBezTo>
                    <a:pt x="10286" y="726"/>
                    <a:pt x="10412" y="618"/>
                    <a:pt x="10430" y="471"/>
                  </a:cubicBezTo>
                  <a:cubicBezTo>
                    <a:pt x="10449" y="311"/>
                    <a:pt x="10337" y="166"/>
                    <a:pt x="10177" y="147"/>
                  </a:cubicBezTo>
                  <a:cubicBezTo>
                    <a:pt x="9416" y="56"/>
                    <a:pt x="8707" y="1"/>
                    <a:pt x="8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2831050" y="3625722"/>
              <a:ext cx="208197" cy="103588"/>
            </a:xfrm>
            <a:custGeom>
              <a:rect b="b" l="l" r="r" t="t"/>
              <a:pathLst>
                <a:path extrusionOk="0" h="5076" w="10202">
                  <a:moveTo>
                    <a:pt x="9254" y="0"/>
                  </a:moveTo>
                  <a:cubicBezTo>
                    <a:pt x="7754" y="0"/>
                    <a:pt x="4005" y="466"/>
                    <a:pt x="108" y="4589"/>
                  </a:cubicBezTo>
                  <a:cubicBezTo>
                    <a:pt x="0" y="4702"/>
                    <a:pt x="6" y="4888"/>
                    <a:pt x="123" y="4996"/>
                  </a:cubicBezTo>
                  <a:cubicBezTo>
                    <a:pt x="179" y="5048"/>
                    <a:pt x="248" y="5076"/>
                    <a:pt x="319" y="5076"/>
                  </a:cubicBezTo>
                  <a:cubicBezTo>
                    <a:pt x="399" y="5076"/>
                    <a:pt x="473" y="5048"/>
                    <a:pt x="529" y="4987"/>
                  </a:cubicBezTo>
                  <a:cubicBezTo>
                    <a:pt x="4307" y="991"/>
                    <a:pt x="7985" y="589"/>
                    <a:pt x="9322" y="589"/>
                  </a:cubicBezTo>
                  <a:cubicBezTo>
                    <a:pt x="9653" y="589"/>
                    <a:pt x="9840" y="613"/>
                    <a:pt x="9850" y="614"/>
                  </a:cubicBezTo>
                  <a:cubicBezTo>
                    <a:pt x="9864" y="617"/>
                    <a:pt x="9879" y="618"/>
                    <a:pt x="9893" y="618"/>
                  </a:cubicBezTo>
                  <a:cubicBezTo>
                    <a:pt x="10035" y="618"/>
                    <a:pt x="10156" y="515"/>
                    <a:pt x="10178" y="371"/>
                  </a:cubicBezTo>
                  <a:cubicBezTo>
                    <a:pt x="10201" y="212"/>
                    <a:pt x="10093" y="67"/>
                    <a:pt x="9934" y="39"/>
                  </a:cubicBezTo>
                  <a:cubicBezTo>
                    <a:pt x="9893" y="33"/>
                    <a:pt x="9653" y="0"/>
                    <a:pt x="9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701972" y="3818328"/>
              <a:ext cx="192341" cy="153260"/>
            </a:xfrm>
            <a:custGeom>
              <a:rect b="b" l="l" r="r" t="t"/>
              <a:pathLst>
                <a:path extrusionOk="0" h="7510" w="9425">
                  <a:moveTo>
                    <a:pt x="9109" y="0"/>
                  </a:moveTo>
                  <a:cubicBezTo>
                    <a:pt x="9091" y="0"/>
                    <a:pt x="9073" y="2"/>
                    <a:pt x="9055" y="5"/>
                  </a:cubicBezTo>
                  <a:cubicBezTo>
                    <a:pt x="1424" y="1480"/>
                    <a:pt x="53" y="7097"/>
                    <a:pt x="39" y="7154"/>
                  </a:cubicBezTo>
                  <a:cubicBezTo>
                    <a:pt x="1" y="7307"/>
                    <a:pt x="100" y="7463"/>
                    <a:pt x="258" y="7500"/>
                  </a:cubicBezTo>
                  <a:cubicBezTo>
                    <a:pt x="277" y="7504"/>
                    <a:pt x="301" y="7510"/>
                    <a:pt x="320" y="7510"/>
                  </a:cubicBezTo>
                  <a:cubicBezTo>
                    <a:pt x="455" y="7510"/>
                    <a:pt x="573" y="7415"/>
                    <a:pt x="605" y="7285"/>
                  </a:cubicBezTo>
                  <a:cubicBezTo>
                    <a:pt x="614" y="7229"/>
                    <a:pt x="1902" y="1981"/>
                    <a:pt x="9162" y="577"/>
                  </a:cubicBezTo>
                  <a:cubicBezTo>
                    <a:pt x="9321" y="544"/>
                    <a:pt x="9425" y="394"/>
                    <a:pt x="9392" y="235"/>
                  </a:cubicBezTo>
                  <a:cubicBezTo>
                    <a:pt x="9367" y="94"/>
                    <a:pt x="9246" y="0"/>
                    <a:pt x="9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2897639" y="3836715"/>
              <a:ext cx="141036" cy="254277"/>
            </a:xfrm>
            <a:custGeom>
              <a:rect b="b" l="l" r="r" t="t"/>
              <a:pathLst>
                <a:path extrusionOk="0" h="12460" w="6911">
                  <a:moveTo>
                    <a:pt x="323" y="1"/>
                  </a:moveTo>
                  <a:cubicBezTo>
                    <a:pt x="252" y="1"/>
                    <a:pt x="182" y="27"/>
                    <a:pt x="127" y="78"/>
                  </a:cubicBezTo>
                  <a:cubicBezTo>
                    <a:pt x="10" y="186"/>
                    <a:pt x="1" y="368"/>
                    <a:pt x="108" y="486"/>
                  </a:cubicBezTo>
                  <a:cubicBezTo>
                    <a:pt x="6278" y="7236"/>
                    <a:pt x="5646" y="12076"/>
                    <a:pt x="5641" y="12123"/>
                  </a:cubicBezTo>
                  <a:cubicBezTo>
                    <a:pt x="5618" y="12282"/>
                    <a:pt x="5725" y="12432"/>
                    <a:pt x="5885" y="12455"/>
                  </a:cubicBezTo>
                  <a:cubicBezTo>
                    <a:pt x="5899" y="12455"/>
                    <a:pt x="5913" y="12460"/>
                    <a:pt x="5927" y="12460"/>
                  </a:cubicBezTo>
                  <a:cubicBezTo>
                    <a:pt x="6068" y="12460"/>
                    <a:pt x="6189" y="12356"/>
                    <a:pt x="6213" y="12212"/>
                  </a:cubicBezTo>
                  <a:cubicBezTo>
                    <a:pt x="6245" y="12006"/>
                    <a:pt x="6910" y="7072"/>
                    <a:pt x="539" y="97"/>
                  </a:cubicBezTo>
                  <a:cubicBezTo>
                    <a:pt x="480" y="33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2702952" y="3983302"/>
              <a:ext cx="142261" cy="230441"/>
            </a:xfrm>
            <a:custGeom>
              <a:rect b="b" l="l" r="r" t="t"/>
              <a:pathLst>
                <a:path extrusionOk="0" h="11292" w="6971">
                  <a:moveTo>
                    <a:pt x="6638" y="0"/>
                  </a:moveTo>
                  <a:cubicBezTo>
                    <a:pt x="6596" y="0"/>
                    <a:pt x="6553" y="9"/>
                    <a:pt x="6512" y="29"/>
                  </a:cubicBezTo>
                  <a:cubicBezTo>
                    <a:pt x="0" y="3203"/>
                    <a:pt x="2701" y="11020"/>
                    <a:pt x="2729" y="11100"/>
                  </a:cubicBezTo>
                  <a:cubicBezTo>
                    <a:pt x="2772" y="11217"/>
                    <a:pt x="2884" y="11292"/>
                    <a:pt x="3001" y="11292"/>
                  </a:cubicBezTo>
                  <a:cubicBezTo>
                    <a:pt x="3034" y="11292"/>
                    <a:pt x="3066" y="11287"/>
                    <a:pt x="3099" y="11273"/>
                  </a:cubicBezTo>
                  <a:cubicBezTo>
                    <a:pt x="3249" y="11222"/>
                    <a:pt x="3328" y="11054"/>
                    <a:pt x="3277" y="10903"/>
                  </a:cubicBezTo>
                  <a:cubicBezTo>
                    <a:pt x="3170" y="10604"/>
                    <a:pt x="721" y="3498"/>
                    <a:pt x="6769" y="549"/>
                  </a:cubicBezTo>
                  <a:cubicBezTo>
                    <a:pt x="6910" y="483"/>
                    <a:pt x="6970" y="305"/>
                    <a:pt x="6901" y="165"/>
                  </a:cubicBezTo>
                  <a:cubicBezTo>
                    <a:pt x="6850" y="61"/>
                    <a:pt x="6746" y="0"/>
                    <a:pt x="6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2848437" y="4156602"/>
              <a:ext cx="115241" cy="133567"/>
            </a:xfrm>
            <a:custGeom>
              <a:rect b="b" l="l" r="r" t="t"/>
              <a:pathLst>
                <a:path extrusionOk="0" h="6545" w="5647">
                  <a:moveTo>
                    <a:pt x="330" y="1"/>
                  </a:moveTo>
                  <a:cubicBezTo>
                    <a:pt x="213" y="1"/>
                    <a:pt x="105" y="72"/>
                    <a:pt x="61" y="188"/>
                  </a:cubicBezTo>
                  <a:cubicBezTo>
                    <a:pt x="1" y="337"/>
                    <a:pt x="75" y="506"/>
                    <a:pt x="225" y="562"/>
                  </a:cubicBezTo>
                  <a:cubicBezTo>
                    <a:pt x="4930" y="2346"/>
                    <a:pt x="3933" y="6021"/>
                    <a:pt x="3890" y="6175"/>
                  </a:cubicBezTo>
                  <a:cubicBezTo>
                    <a:pt x="3844" y="6330"/>
                    <a:pt x="3933" y="6488"/>
                    <a:pt x="4087" y="6536"/>
                  </a:cubicBezTo>
                  <a:cubicBezTo>
                    <a:pt x="4115" y="6540"/>
                    <a:pt x="4143" y="6545"/>
                    <a:pt x="4167" y="6545"/>
                  </a:cubicBezTo>
                  <a:cubicBezTo>
                    <a:pt x="4294" y="6545"/>
                    <a:pt x="4410" y="6460"/>
                    <a:pt x="4448" y="6334"/>
                  </a:cubicBezTo>
                  <a:cubicBezTo>
                    <a:pt x="4457" y="6292"/>
                    <a:pt x="5646" y="2000"/>
                    <a:pt x="431" y="19"/>
                  </a:cubicBezTo>
                  <a:cubicBezTo>
                    <a:pt x="398" y="7"/>
                    <a:pt x="363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2811948" y="4197928"/>
              <a:ext cx="50366" cy="102670"/>
            </a:xfrm>
            <a:custGeom>
              <a:rect b="b" l="l" r="r" t="t"/>
              <a:pathLst>
                <a:path extrusionOk="0" h="5031" w="2468">
                  <a:moveTo>
                    <a:pt x="2140" y="1"/>
                  </a:moveTo>
                  <a:cubicBezTo>
                    <a:pt x="2055" y="1"/>
                    <a:pt x="1971" y="38"/>
                    <a:pt x="1915" y="110"/>
                  </a:cubicBezTo>
                  <a:cubicBezTo>
                    <a:pt x="0" y="2475"/>
                    <a:pt x="1428" y="4867"/>
                    <a:pt x="1447" y="4890"/>
                  </a:cubicBezTo>
                  <a:cubicBezTo>
                    <a:pt x="1498" y="4979"/>
                    <a:pt x="1597" y="5031"/>
                    <a:pt x="1690" y="5031"/>
                  </a:cubicBezTo>
                  <a:cubicBezTo>
                    <a:pt x="1742" y="5031"/>
                    <a:pt x="1798" y="5016"/>
                    <a:pt x="1845" y="4984"/>
                  </a:cubicBezTo>
                  <a:cubicBezTo>
                    <a:pt x="1981" y="4904"/>
                    <a:pt x="2022" y="4726"/>
                    <a:pt x="1938" y="4586"/>
                  </a:cubicBezTo>
                  <a:cubicBezTo>
                    <a:pt x="1887" y="4506"/>
                    <a:pt x="711" y="2512"/>
                    <a:pt x="2364" y="475"/>
                  </a:cubicBezTo>
                  <a:cubicBezTo>
                    <a:pt x="2467" y="349"/>
                    <a:pt x="2444" y="166"/>
                    <a:pt x="2322" y="64"/>
                  </a:cubicBezTo>
                  <a:cubicBezTo>
                    <a:pt x="2268" y="22"/>
                    <a:pt x="2204" y="1"/>
                    <a:pt x="2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2793602" y="4053932"/>
              <a:ext cx="47774" cy="53508"/>
            </a:xfrm>
            <a:custGeom>
              <a:rect b="b" l="l" r="r" t="t"/>
              <a:pathLst>
                <a:path extrusionOk="0" h="2622" w="2341">
                  <a:moveTo>
                    <a:pt x="2013" y="1"/>
                  </a:moveTo>
                  <a:cubicBezTo>
                    <a:pt x="1957" y="1"/>
                    <a:pt x="1900" y="17"/>
                    <a:pt x="1850" y="51"/>
                  </a:cubicBezTo>
                  <a:cubicBezTo>
                    <a:pt x="1054" y="599"/>
                    <a:pt x="122" y="2116"/>
                    <a:pt x="85" y="2181"/>
                  </a:cubicBezTo>
                  <a:cubicBezTo>
                    <a:pt x="0" y="2317"/>
                    <a:pt x="43" y="2494"/>
                    <a:pt x="184" y="2579"/>
                  </a:cubicBezTo>
                  <a:cubicBezTo>
                    <a:pt x="230" y="2607"/>
                    <a:pt x="281" y="2621"/>
                    <a:pt x="333" y="2621"/>
                  </a:cubicBezTo>
                  <a:cubicBezTo>
                    <a:pt x="431" y="2621"/>
                    <a:pt x="525" y="2574"/>
                    <a:pt x="581" y="2485"/>
                  </a:cubicBezTo>
                  <a:cubicBezTo>
                    <a:pt x="590" y="2466"/>
                    <a:pt x="1485" y="1006"/>
                    <a:pt x="2178" y="528"/>
                  </a:cubicBezTo>
                  <a:cubicBezTo>
                    <a:pt x="2308" y="440"/>
                    <a:pt x="2341" y="262"/>
                    <a:pt x="2252" y="126"/>
                  </a:cubicBezTo>
                  <a:cubicBezTo>
                    <a:pt x="2197" y="44"/>
                    <a:pt x="2106" y="1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3026309" y="3648231"/>
              <a:ext cx="69855" cy="162750"/>
            </a:xfrm>
            <a:custGeom>
              <a:rect b="b" l="l" r="r" t="t"/>
              <a:pathLst>
                <a:path extrusionOk="0" h="7975" w="3423">
                  <a:moveTo>
                    <a:pt x="2151" y="1"/>
                  </a:moveTo>
                  <a:cubicBezTo>
                    <a:pt x="2032" y="1"/>
                    <a:pt x="1919" y="72"/>
                    <a:pt x="1878" y="190"/>
                  </a:cubicBezTo>
                  <a:cubicBezTo>
                    <a:pt x="1" y="5373"/>
                    <a:pt x="2790" y="7806"/>
                    <a:pt x="2913" y="7905"/>
                  </a:cubicBezTo>
                  <a:cubicBezTo>
                    <a:pt x="2965" y="7952"/>
                    <a:pt x="3034" y="7975"/>
                    <a:pt x="3099" y="7975"/>
                  </a:cubicBezTo>
                  <a:cubicBezTo>
                    <a:pt x="3179" y="7975"/>
                    <a:pt x="3263" y="7938"/>
                    <a:pt x="3320" y="7872"/>
                  </a:cubicBezTo>
                  <a:cubicBezTo>
                    <a:pt x="3423" y="7750"/>
                    <a:pt x="3408" y="7568"/>
                    <a:pt x="3287" y="7460"/>
                  </a:cubicBezTo>
                  <a:cubicBezTo>
                    <a:pt x="3179" y="7371"/>
                    <a:pt x="690" y="5172"/>
                    <a:pt x="2421" y="391"/>
                  </a:cubicBezTo>
                  <a:cubicBezTo>
                    <a:pt x="2477" y="242"/>
                    <a:pt x="2397" y="73"/>
                    <a:pt x="2248" y="17"/>
                  </a:cubicBezTo>
                  <a:cubicBezTo>
                    <a:pt x="2216" y="6"/>
                    <a:pt x="2183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33"/>
          <p:cNvGrpSpPr/>
          <p:nvPr/>
        </p:nvGrpSpPr>
        <p:grpSpPr>
          <a:xfrm>
            <a:off x="717756" y="409836"/>
            <a:ext cx="1302745" cy="1142992"/>
            <a:chOff x="803075" y="3175850"/>
            <a:chExt cx="356975" cy="313200"/>
          </a:xfrm>
        </p:grpSpPr>
        <p:sp>
          <p:nvSpPr>
            <p:cNvPr id="628" name="Google Shape;628;p33"/>
            <p:cNvSpPr/>
            <p:nvPr/>
          </p:nvSpPr>
          <p:spPr>
            <a:xfrm>
              <a:off x="803075" y="3353275"/>
              <a:ext cx="297850" cy="135775"/>
            </a:xfrm>
            <a:custGeom>
              <a:rect b="b" l="l" r="r" t="t"/>
              <a:pathLst>
                <a:path extrusionOk="0" h="5431" w="11914">
                  <a:moveTo>
                    <a:pt x="3227" y="0"/>
                  </a:moveTo>
                  <a:cubicBezTo>
                    <a:pt x="3209" y="0"/>
                    <a:pt x="3190" y="3"/>
                    <a:pt x="3171" y="8"/>
                  </a:cubicBezTo>
                  <a:cubicBezTo>
                    <a:pt x="2238" y="259"/>
                    <a:pt x="1452" y="608"/>
                    <a:pt x="909" y="1003"/>
                  </a:cubicBezTo>
                  <a:cubicBezTo>
                    <a:pt x="313" y="1445"/>
                    <a:pt x="1" y="1952"/>
                    <a:pt x="1" y="2475"/>
                  </a:cubicBezTo>
                  <a:cubicBezTo>
                    <a:pt x="1" y="3302"/>
                    <a:pt x="770" y="4061"/>
                    <a:pt x="2166" y="4609"/>
                  </a:cubicBezTo>
                  <a:cubicBezTo>
                    <a:pt x="3495" y="5139"/>
                    <a:pt x="5264" y="5431"/>
                    <a:pt x="7142" y="5431"/>
                  </a:cubicBezTo>
                  <a:cubicBezTo>
                    <a:pt x="8830" y="5431"/>
                    <a:pt x="10462" y="5189"/>
                    <a:pt x="11745" y="4748"/>
                  </a:cubicBezTo>
                  <a:cubicBezTo>
                    <a:pt x="11852" y="4713"/>
                    <a:pt x="11914" y="4590"/>
                    <a:pt x="11873" y="4481"/>
                  </a:cubicBezTo>
                  <a:cubicBezTo>
                    <a:pt x="11844" y="4392"/>
                    <a:pt x="11760" y="4338"/>
                    <a:pt x="11672" y="4338"/>
                  </a:cubicBezTo>
                  <a:cubicBezTo>
                    <a:pt x="11650" y="4338"/>
                    <a:pt x="11628" y="4341"/>
                    <a:pt x="11606" y="4348"/>
                  </a:cubicBezTo>
                  <a:cubicBezTo>
                    <a:pt x="10369" y="4774"/>
                    <a:pt x="8785" y="5005"/>
                    <a:pt x="7142" y="5005"/>
                  </a:cubicBezTo>
                  <a:cubicBezTo>
                    <a:pt x="5316" y="5005"/>
                    <a:pt x="3602" y="4728"/>
                    <a:pt x="2320" y="4220"/>
                  </a:cubicBezTo>
                  <a:cubicBezTo>
                    <a:pt x="1114" y="3743"/>
                    <a:pt x="427" y="3107"/>
                    <a:pt x="427" y="2475"/>
                  </a:cubicBezTo>
                  <a:cubicBezTo>
                    <a:pt x="427" y="1685"/>
                    <a:pt x="1520" y="896"/>
                    <a:pt x="3280" y="418"/>
                  </a:cubicBezTo>
                  <a:cubicBezTo>
                    <a:pt x="3392" y="387"/>
                    <a:pt x="3459" y="269"/>
                    <a:pt x="3428" y="157"/>
                  </a:cubicBezTo>
                  <a:cubicBezTo>
                    <a:pt x="3403" y="62"/>
                    <a:pt x="3320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1101175" y="3362600"/>
              <a:ext cx="58875" cy="101575"/>
            </a:xfrm>
            <a:custGeom>
              <a:rect b="b" l="l" r="r" t="t"/>
              <a:pathLst>
                <a:path extrusionOk="0" h="4063" w="2355">
                  <a:moveTo>
                    <a:pt x="242" y="0"/>
                  </a:moveTo>
                  <a:cubicBezTo>
                    <a:pt x="157" y="0"/>
                    <a:pt x="76" y="50"/>
                    <a:pt x="41" y="132"/>
                  </a:cubicBezTo>
                  <a:cubicBezTo>
                    <a:pt x="1" y="241"/>
                    <a:pt x="46" y="364"/>
                    <a:pt x="159" y="409"/>
                  </a:cubicBezTo>
                  <a:cubicBezTo>
                    <a:pt x="1287" y="876"/>
                    <a:pt x="1934" y="1497"/>
                    <a:pt x="1934" y="2102"/>
                  </a:cubicBezTo>
                  <a:cubicBezTo>
                    <a:pt x="1934" y="2652"/>
                    <a:pt x="1410" y="3206"/>
                    <a:pt x="462" y="3658"/>
                  </a:cubicBezTo>
                  <a:cubicBezTo>
                    <a:pt x="359" y="3708"/>
                    <a:pt x="313" y="3836"/>
                    <a:pt x="364" y="3945"/>
                  </a:cubicBezTo>
                  <a:cubicBezTo>
                    <a:pt x="401" y="4016"/>
                    <a:pt x="477" y="4063"/>
                    <a:pt x="555" y="4063"/>
                  </a:cubicBezTo>
                  <a:cubicBezTo>
                    <a:pt x="585" y="4063"/>
                    <a:pt x="616" y="4058"/>
                    <a:pt x="647" y="4042"/>
                  </a:cubicBezTo>
                  <a:cubicBezTo>
                    <a:pt x="1765" y="3509"/>
                    <a:pt x="2355" y="2836"/>
                    <a:pt x="2355" y="2102"/>
                  </a:cubicBezTo>
                  <a:cubicBezTo>
                    <a:pt x="2355" y="1302"/>
                    <a:pt x="1632" y="563"/>
                    <a:pt x="318" y="14"/>
                  </a:cubicBezTo>
                  <a:cubicBezTo>
                    <a:pt x="293" y="5"/>
                    <a:pt x="268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885425" y="3175850"/>
              <a:ext cx="192425" cy="280625"/>
            </a:xfrm>
            <a:custGeom>
              <a:rect b="b" l="l" r="r" t="t"/>
              <a:pathLst>
                <a:path extrusionOk="0" h="11225" w="7697">
                  <a:moveTo>
                    <a:pt x="6113" y="1"/>
                  </a:moveTo>
                  <a:cubicBezTo>
                    <a:pt x="6067" y="1"/>
                    <a:pt x="6021" y="16"/>
                    <a:pt x="5983" y="46"/>
                  </a:cubicBezTo>
                  <a:lnTo>
                    <a:pt x="2361" y="2816"/>
                  </a:lnTo>
                  <a:cubicBezTo>
                    <a:pt x="2309" y="2857"/>
                    <a:pt x="2278" y="2918"/>
                    <a:pt x="2278" y="2985"/>
                  </a:cubicBezTo>
                  <a:lnTo>
                    <a:pt x="2278" y="4647"/>
                  </a:lnTo>
                  <a:lnTo>
                    <a:pt x="473" y="6454"/>
                  </a:lnTo>
                  <a:cubicBezTo>
                    <a:pt x="421" y="6504"/>
                    <a:pt x="400" y="6582"/>
                    <a:pt x="416" y="6658"/>
                  </a:cubicBezTo>
                  <a:lnTo>
                    <a:pt x="739" y="7884"/>
                  </a:lnTo>
                  <a:lnTo>
                    <a:pt x="493" y="8429"/>
                  </a:lnTo>
                  <a:cubicBezTo>
                    <a:pt x="447" y="8531"/>
                    <a:pt x="493" y="8659"/>
                    <a:pt x="601" y="8706"/>
                  </a:cubicBezTo>
                  <a:cubicBezTo>
                    <a:pt x="630" y="8719"/>
                    <a:pt x="659" y="8726"/>
                    <a:pt x="688" y="8726"/>
                  </a:cubicBezTo>
                  <a:cubicBezTo>
                    <a:pt x="769" y="8726"/>
                    <a:pt x="845" y="8677"/>
                    <a:pt x="883" y="8597"/>
                  </a:cubicBezTo>
                  <a:lnTo>
                    <a:pt x="1155" y="7993"/>
                  </a:lnTo>
                  <a:cubicBezTo>
                    <a:pt x="1175" y="7946"/>
                    <a:pt x="1181" y="7895"/>
                    <a:pt x="1165" y="7849"/>
                  </a:cubicBezTo>
                  <a:lnTo>
                    <a:pt x="857" y="6669"/>
                  </a:lnTo>
                  <a:lnTo>
                    <a:pt x="2063" y="5464"/>
                  </a:lnTo>
                  <a:lnTo>
                    <a:pt x="3232" y="4294"/>
                  </a:lnTo>
                  <a:cubicBezTo>
                    <a:pt x="3315" y="4211"/>
                    <a:pt x="3315" y="4078"/>
                    <a:pt x="3232" y="3996"/>
                  </a:cubicBezTo>
                  <a:cubicBezTo>
                    <a:pt x="3189" y="3955"/>
                    <a:pt x="3134" y="3934"/>
                    <a:pt x="3079" y="3934"/>
                  </a:cubicBezTo>
                  <a:cubicBezTo>
                    <a:pt x="3025" y="3934"/>
                    <a:pt x="2971" y="3955"/>
                    <a:pt x="2930" y="3996"/>
                  </a:cubicBezTo>
                  <a:lnTo>
                    <a:pt x="2694" y="4226"/>
                  </a:lnTo>
                  <a:lnTo>
                    <a:pt x="2694" y="3087"/>
                  </a:lnTo>
                  <a:lnTo>
                    <a:pt x="5690" y="799"/>
                  </a:lnTo>
                  <a:lnTo>
                    <a:pt x="5690" y="799"/>
                  </a:lnTo>
                  <a:lnTo>
                    <a:pt x="4946" y="3032"/>
                  </a:lnTo>
                  <a:cubicBezTo>
                    <a:pt x="4930" y="3077"/>
                    <a:pt x="4930" y="3134"/>
                    <a:pt x="4956" y="3186"/>
                  </a:cubicBezTo>
                  <a:lnTo>
                    <a:pt x="5491" y="4365"/>
                  </a:lnTo>
                  <a:lnTo>
                    <a:pt x="5357" y="5002"/>
                  </a:lnTo>
                  <a:lnTo>
                    <a:pt x="5039" y="6479"/>
                  </a:lnTo>
                  <a:cubicBezTo>
                    <a:pt x="5013" y="6591"/>
                    <a:pt x="5084" y="6705"/>
                    <a:pt x="5203" y="6731"/>
                  </a:cubicBezTo>
                  <a:cubicBezTo>
                    <a:pt x="5219" y="6731"/>
                    <a:pt x="5233" y="6736"/>
                    <a:pt x="5244" y="6736"/>
                  </a:cubicBezTo>
                  <a:cubicBezTo>
                    <a:pt x="5347" y="6736"/>
                    <a:pt x="5434" y="6664"/>
                    <a:pt x="5454" y="6566"/>
                  </a:cubicBezTo>
                  <a:lnTo>
                    <a:pt x="5506" y="6319"/>
                  </a:lnTo>
                  <a:lnTo>
                    <a:pt x="6850" y="7479"/>
                  </a:lnTo>
                  <a:lnTo>
                    <a:pt x="7270" y="9593"/>
                  </a:lnTo>
                  <a:cubicBezTo>
                    <a:pt x="7239" y="10167"/>
                    <a:pt x="5844" y="10799"/>
                    <a:pt x="3848" y="10799"/>
                  </a:cubicBezTo>
                  <a:cubicBezTo>
                    <a:pt x="1878" y="10799"/>
                    <a:pt x="488" y="10183"/>
                    <a:pt x="426" y="9613"/>
                  </a:cubicBezTo>
                  <a:lnTo>
                    <a:pt x="575" y="9281"/>
                  </a:lnTo>
                  <a:cubicBezTo>
                    <a:pt x="627" y="9172"/>
                    <a:pt x="575" y="9049"/>
                    <a:pt x="467" y="8997"/>
                  </a:cubicBezTo>
                  <a:cubicBezTo>
                    <a:pt x="440" y="8986"/>
                    <a:pt x="412" y="8980"/>
                    <a:pt x="384" y="8980"/>
                  </a:cubicBezTo>
                  <a:cubicBezTo>
                    <a:pt x="304" y="8980"/>
                    <a:pt x="225" y="9026"/>
                    <a:pt x="190" y="9106"/>
                  </a:cubicBezTo>
                  <a:lnTo>
                    <a:pt x="16" y="9485"/>
                  </a:lnTo>
                  <a:cubicBezTo>
                    <a:pt x="5" y="9511"/>
                    <a:pt x="0" y="9542"/>
                    <a:pt x="0" y="9572"/>
                  </a:cubicBezTo>
                  <a:cubicBezTo>
                    <a:pt x="0" y="10050"/>
                    <a:pt x="426" y="10481"/>
                    <a:pt x="1196" y="10789"/>
                  </a:cubicBezTo>
                  <a:cubicBezTo>
                    <a:pt x="1909" y="11071"/>
                    <a:pt x="2848" y="11225"/>
                    <a:pt x="3848" y="11225"/>
                  </a:cubicBezTo>
                  <a:cubicBezTo>
                    <a:pt x="4844" y="11225"/>
                    <a:pt x="5783" y="11071"/>
                    <a:pt x="6495" y="10789"/>
                  </a:cubicBezTo>
                  <a:cubicBezTo>
                    <a:pt x="7270" y="10481"/>
                    <a:pt x="7696" y="10050"/>
                    <a:pt x="7696" y="9572"/>
                  </a:cubicBezTo>
                  <a:cubicBezTo>
                    <a:pt x="7696" y="9558"/>
                    <a:pt x="7691" y="9547"/>
                    <a:pt x="7691" y="9532"/>
                  </a:cubicBezTo>
                  <a:lnTo>
                    <a:pt x="7250" y="7325"/>
                  </a:lnTo>
                  <a:cubicBezTo>
                    <a:pt x="7239" y="7280"/>
                    <a:pt x="7220" y="7238"/>
                    <a:pt x="7184" y="7207"/>
                  </a:cubicBezTo>
                  <a:lnTo>
                    <a:pt x="5608" y="5848"/>
                  </a:lnTo>
                  <a:lnTo>
                    <a:pt x="5675" y="5525"/>
                  </a:lnTo>
                  <a:lnTo>
                    <a:pt x="5922" y="4386"/>
                  </a:lnTo>
                  <a:cubicBezTo>
                    <a:pt x="5932" y="4339"/>
                    <a:pt x="5927" y="4294"/>
                    <a:pt x="5906" y="4252"/>
                  </a:cubicBezTo>
                  <a:lnTo>
                    <a:pt x="5377" y="3082"/>
                  </a:lnTo>
                  <a:lnTo>
                    <a:pt x="6311" y="281"/>
                  </a:lnTo>
                  <a:cubicBezTo>
                    <a:pt x="6342" y="189"/>
                    <a:pt x="6306" y="91"/>
                    <a:pt x="6234" y="40"/>
                  </a:cubicBezTo>
                  <a:cubicBezTo>
                    <a:pt x="6198" y="13"/>
                    <a:pt x="6155" y="1"/>
                    <a:pt x="6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2000"/>
              <a:t>Az egyes projektek megjelenítése azok minden elemével együtt</a:t>
            </a:r>
            <a:endParaRPr sz="2000"/>
          </a:p>
        </p:txBody>
      </p:sp>
      <p:sp>
        <p:nvSpPr>
          <p:cNvPr id="636" name="Google Shape;636;p34"/>
          <p:cNvSpPr txBox="1"/>
          <p:nvPr/>
        </p:nvSpPr>
        <p:spPr>
          <a:xfrm>
            <a:off x="790647" y="1223783"/>
            <a:ext cx="3499470" cy="575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SELECT * FROM projects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ORDER BY project_id;</a:t>
            </a:r>
            <a:endParaRPr/>
          </a:p>
        </p:txBody>
      </p:sp>
      <p:pic>
        <p:nvPicPr>
          <p:cNvPr id="637" name="Google Shape;6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3999" y="1223783"/>
            <a:ext cx="5475938" cy="36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2800"/>
              <a:t>A diákok alapadatainak listája kurzusonként</a:t>
            </a:r>
            <a:endParaRPr sz="2800"/>
          </a:p>
        </p:txBody>
      </p:sp>
      <p:sp>
        <p:nvSpPr>
          <p:cNvPr id="643" name="Google Shape;643;p35"/>
          <p:cNvSpPr txBox="1"/>
          <p:nvPr>
            <p:ph idx="1" type="body"/>
          </p:nvPr>
        </p:nvSpPr>
        <p:spPr>
          <a:xfrm>
            <a:off x="968189" y="1152475"/>
            <a:ext cx="3051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SELECT students.course_id AS course,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students.student_id AS student_id,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students.name AS name,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students.hobby AS hobby,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students.other AS important_info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students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WHERE students.course_id = 'TST01'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ORDER BY students.student_id;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801" y="3396344"/>
            <a:ext cx="6134398" cy="10867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35"/>
          <p:cNvGrpSpPr/>
          <p:nvPr/>
        </p:nvGrpSpPr>
        <p:grpSpPr>
          <a:xfrm>
            <a:off x="4861112" y="1492624"/>
            <a:ext cx="1801905" cy="1452282"/>
            <a:chOff x="3048050" y="2048500"/>
            <a:chExt cx="359300" cy="357000"/>
          </a:xfrm>
        </p:grpSpPr>
        <p:sp>
          <p:nvSpPr>
            <p:cNvPr id="646" name="Google Shape;646;p35"/>
            <p:cNvSpPr/>
            <p:nvPr/>
          </p:nvSpPr>
          <p:spPr>
            <a:xfrm>
              <a:off x="3260850" y="2313525"/>
              <a:ext cx="10550" cy="24125"/>
            </a:xfrm>
            <a:custGeom>
              <a:rect b="b" l="l" r="r" t="t"/>
              <a:pathLst>
                <a:path extrusionOk="0" h="965" w="422">
                  <a:moveTo>
                    <a:pt x="206" y="0"/>
                  </a:moveTo>
                  <a:cubicBezTo>
                    <a:pt x="93" y="5"/>
                    <a:pt x="1" y="103"/>
                    <a:pt x="1" y="221"/>
                  </a:cubicBezTo>
                  <a:lnTo>
                    <a:pt x="1" y="744"/>
                  </a:lnTo>
                  <a:cubicBezTo>
                    <a:pt x="1" y="862"/>
                    <a:pt x="93" y="960"/>
                    <a:pt x="206" y="965"/>
                  </a:cubicBezTo>
                  <a:cubicBezTo>
                    <a:pt x="323" y="965"/>
                    <a:pt x="422" y="872"/>
                    <a:pt x="422" y="754"/>
                  </a:cubicBezTo>
                  <a:lnTo>
                    <a:pt x="422" y="210"/>
                  </a:lnTo>
                  <a:cubicBezTo>
                    <a:pt x="422" y="93"/>
                    <a:pt x="32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260850" y="2351350"/>
              <a:ext cx="10550" cy="24125"/>
            </a:xfrm>
            <a:custGeom>
              <a:rect b="b" l="l" r="r" t="t"/>
              <a:pathLst>
                <a:path extrusionOk="0" h="965" w="422">
                  <a:moveTo>
                    <a:pt x="206" y="1"/>
                  </a:moveTo>
                  <a:cubicBezTo>
                    <a:pt x="93" y="6"/>
                    <a:pt x="1" y="103"/>
                    <a:pt x="1" y="221"/>
                  </a:cubicBezTo>
                  <a:lnTo>
                    <a:pt x="1" y="744"/>
                  </a:lnTo>
                  <a:cubicBezTo>
                    <a:pt x="1" y="858"/>
                    <a:pt x="93" y="960"/>
                    <a:pt x="206" y="965"/>
                  </a:cubicBezTo>
                  <a:cubicBezTo>
                    <a:pt x="323" y="965"/>
                    <a:pt x="422" y="873"/>
                    <a:pt x="422" y="754"/>
                  </a:cubicBezTo>
                  <a:lnTo>
                    <a:pt x="422" y="211"/>
                  </a:lnTo>
                  <a:cubicBezTo>
                    <a:pt x="422" y="93"/>
                    <a:pt x="323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272925" y="2339050"/>
              <a:ext cx="24250" cy="10525"/>
            </a:xfrm>
            <a:custGeom>
              <a:rect b="b" l="l" r="r" t="t"/>
              <a:pathLst>
                <a:path extrusionOk="0" h="421" w="970">
                  <a:moveTo>
                    <a:pt x="221" y="0"/>
                  </a:moveTo>
                  <a:cubicBezTo>
                    <a:pt x="107" y="0"/>
                    <a:pt x="5" y="93"/>
                    <a:pt x="5" y="205"/>
                  </a:cubicBezTo>
                  <a:cubicBezTo>
                    <a:pt x="0" y="323"/>
                    <a:pt x="98" y="420"/>
                    <a:pt x="216" y="420"/>
                  </a:cubicBezTo>
                  <a:lnTo>
                    <a:pt x="749" y="420"/>
                  </a:lnTo>
                  <a:cubicBezTo>
                    <a:pt x="862" y="420"/>
                    <a:pt x="964" y="334"/>
                    <a:pt x="964" y="216"/>
                  </a:cubicBezTo>
                  <a:cubicBezTo>
                    <a:pt x="969" y="98"/>
                    <a:pt x="872" y="0"/>
                    <a:pt x="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235050" y="2339050"/>
              <a:ext cx="24275" cy="10525"/>
            </a:xfrm>
            <a:custGeom>
              <a:rect b="b" l="l" r="r" t="t"/>
              <a:pathLst>
                <a:path extrusionOk="0" h="421" w="971">
                  <a:moveTo>
                    <a:pt x="227" y="0"/>
                  </a:moveTo>
                  <a:cubicBezTo>
                    <a:pt x="109" y="0"/>
                    <a:pt x="12" y="93"/>
                    <a:pt x="7" y="205"/>
                  </a:cubicBezTo>
                  <a:cubicBezTo>
                    <a:pt x="1" y="323"/>
                    <a:pt x="99" y="420"/>
                    <a:pt x="216" y="420"/>
                  </a:cubicBezTo>
                  <a:lnTo>
                    <a:pt x="751" y="420"/>
                  </a:lnTo>
                  <a:cubicBezTo>
                    <a:pt x="863" y="420"/>
                    <a:pt x="966" y="334"/>
                    <a:pt x="966" y="216"/>
                  </a:cubicBezTo>
                  <a:cubicBezTo>
                    <a:pt x="971" y="98"/>
                    <a:pt x="879" y="0"/>
                    <a:pt x="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3077175" y="2110075"/>
              <a:ext cx="100575" cy="100600"/>
            </a:xfrm>
            <a:custGeom>
              <a:rect b="b" l="l" r="r" t="t"/>
              <a:pathLst>
                <a:path extrusionOk="0" h="4024" w="4023">
                  <a:moveTo>
                    <a:pt x="2012" y="493"/>
                  </a:moveTo>
                  <a:lnTo>
                    <a:pt x="2089" y="879"/>
                  </a:lnTo>
                  <a:cubicBezTo>
                    <a:pt x="2202" y="1412"/>
                    <a:pt x="2617" y="1828"/>
                    <a:pt x="3151" y="1935"/>
                  </a:cubicBezTo>
                  <a:lnTo>
                    <a:pt x="3530" y="2013"/>
                  </a:lnTo>
                  <a:lnTo>
                    <a:pt x="3151" y="2089"/>
                  </a:lnTo>
                  <a:cubicBezTo>
                    <a:pt x="2617" y="2197"/>
                    <a:pt x="2202" y="2612"/>
                    <a:pt x="2089" y="3152"/>
                  </a:cubicBezTo>
                  <a:lnTo>
                    <a:pt x="2012" y="3531"/>
                  </a:lnTo>
                  <a:lnTo>
                    <a:pt x="1935" y="3152"/>
                  </a:lnTo>
                  <a:cubicBezTo>
                    <a:pt x="1828" y="2612"/>
                    <a:pt x="1411" y="2197"/>
                    <a:pt x="878" y="2089"/>
                  </a:cubicBezTo>
                  <a:lnTo>
                    <a:pt x="493" y="2013"/>
                  </a:lnTo>
                  <a:lnTo>
                    <a:pt x="878" y="1935"/>
                  </a:lnTo>
                  <a:cubicBezTo>
                    <a:pt x="1411" y="1828"/>
                    <a:pt x="1828" y="1412"/>
                    <a:pt x="1935" y="879"/>
                  </a:cubicBezTo>
                  <a:lnTo>
                    <a:pt x="2012" y="493"/>
                  </a:lnTo>
                  <a:close/>
                  <a:moveTo>
                    <a:pt x="2012" y="1"/>
                  </a:moveTo>
                  <a:cubicBezTo>
                    <a:pt x="1812" y="1"/>
                    <a:pt x="1643" y="140"/>
                    <a:pt x="1606" y="334"/>
                  </a:cubicBezTo>
                  <a:lnTo>
                    <a:pt x="1514" y="791"/>
                  </a:lnTo>
                  <a:cubicBezTo>
                    <a:pt x="1437" y="1156"/>
                    <a:pt x="1155" y="1438"/>
                    <a:pt x="791" y="1509"/>
                  </a:cubicBezTo>
                  <a:lnTo>
                    <a:pt x="334" y="1601"/>
                  </a:lnTo>
                  <a:cubicBezTo>
                    <a:pt x="139" y="1643"/>
                    <a:pt x="0" y="1812"/>
                    <a:pt x="0" y="2013"/>
                  </a:cubicBezTo>
                  <a:cubicBezTo>
                    <a:pt x="0" y="2212"/>
                    <a:pt x="139" y="2382"/>
                    <a:pt x="334" y="2423"/>
                  </a:cubicBezTo>
                  <a:lnTo>
                    <a:pt x="791" y="2515"/>
                  </a:lnTo>
                  <a:cubicBezTo>
                    <a:pt x="1155" y="2586"/>
                    <a:pt x="1437" y="2868"/>
                    <a:pt x="1514" y="3233"/>
                  </a:cubicBezTo>
                  <a:lnTo>
                    <a:pt x="1606" y="3690"/>
                  </a:lnTo>
                  <a:cubicBezTo>
                    <a:pt x="1643" y="3884"/>
                    <a:pt x="1812" y="4023"/>
                    <a:pt x="2012" y="4023"/>
                  </a:cubicBezTo>
                  <a:cubicBezTo>
                    <a:pt x="2212" y="4023"/>
                    <a:pt x="2382" y="3884"/>
                    <a:pt x="2422" y="3690"/>
                  </a:cubicBezTo>
                  <a:lnTo>
                    <a:pt x="2515" y="3233"/>
                  </a:lnTo>
                  <a:cubicBezTo>
                    <a:pt x="2586" y="2868"/>
                    <a:pt x="2874" y="2586"/>
                    <a:pt x="3237" y="2515"/>
                  </a:cubicBezTo>
                  <a:lnTo>
                    <a:pt x="3689" y="2423"/>
                  </a:lnTo>
                  <a:cubicBezTo>
                    <a:pt x="3890" y="2382"/>
                    <a:pt x="4023" y="2212"/>
                    <a:pt x="4023" y="2013"/>
                  </a:cubicBezTo>
                  <a:cubicBezTo>
                    <a:pt x="4023" y="1812"/>
                    <a:pt x="3890" y="1643"/>
                    <a:pt x="3689" y="1601"/>
                  </a:cubicBezTo>
                  <a:lnTo>
                    <a:pt x="3237" y="1509"/>
                  </a:lnTo>
                  <a:cubicBezTo>
                    <a:pt x="2874" y="1438"/>
                    <a:pt x="2586" y="1156"/>
                    <a:pt x="2515" y="791"/>
                  </a:cubicBezTo>
                  <a:lnTo>
                    <a:pt x="2422" y="334"/>
                  </a:lnTo>
                  <a:cubicBezTo>
                    <a:pt x="2382" y="140"/>
                    <a:pt x="2212" y="1"/>
                    <a:pt x="2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3062425" y="2202125"/>
              <a:ext cx="11825" cy="10850"/>
            </a:xfrm>
            <a:custGeom>
              <a:rect b="b" l="l" r="r" t="t"/>
              <a:pathLst>
                <a:path extrusionOk="0" h="434" w="473">
                  <a:moveTo>
                    <a:pt x="239" y="0"/>
                  </a:moveTo>
                  <a:cubicBezTo>
                    <a:pt x="196" y="0"/>
                    <a:pt x="154" y="13"/>
                    <a:pt x="119" y="39"/>
                  </a:cubicBezTo>
                  <a:cubicBezTo>
                    <a:pt x="31" y="90"/>
                    <a:pt x="0" y="202"/>
                    <a:pt x="36" y="301"/>
                  </a:cubicBezTo>
                  <a:cubicBezTo>
                    <a:pt x="72" y="382"/>
                    <a:pt x="154" y="434"/>
                    <a:pt x="242" y="434"/>
                  </a:cubicBezTo>
                  <a:cubicBezTo>
                    <a:pt x="334" y="429"/>
                    <a:pt x="417" y="372"/>
                    <a:pt x="441" y="285"/>
                  </a:cubicBezTo>
                  <a:cubicBezTo>
                    <a:pt x="472" y="197"/>
                    <a:pt x="441" y="95"/>
                    <a:pt x="365" y="43"/>
                  </a:cubicBezTo>
                  <a:cubicBezTo>
                    <a:pt x="328" y="14"/>
                    <a:pt x="284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3099400" y="2233075"/>
              <a:ext cx="11650" cy="10800"/>
            </a:xfrm>
            <a:custGeom>
              <a:rect b="b" l="l" r="r" t="t"/>
              <a:pathLst>
                <a:path extrusionOk="0" h="432" w="466">
                  <a:moveTo>
                    <a:pt x="220" y="1"/>
                  </a:moveTo>
                  <a:cubicBezTo>
                    <a:pt x="203" y="1"/>
                    <a:pt x="186" y="2"/>
                    <a:pt x="169" y="6"/>
                  </a:cubicBezTo>
                  <a:cubicBezTo>
                    <a:pt x="86" y="32"/>
                    <a:pt x="25" y="109"/>
                    <a:pt x="15" y="196"/>
                  </a:cubicBezTo>
                  <a:cubicBezTo>
                    <a:pt x="0" y="332"/>
                    <a:pt x="116" y="431"/>
                    <a:pt x="234" y="431"/>
                  </a:cubicBezTo>
                  <a:cubicBezTo>
                    <a:pt x="285" y="431"/>
                    <a:pt x="337" y="413"/>
                    <a:pt x="378" y="370"/>
                  </a:cubicBezTo>
                  <a:cubicBezTo>
                    <a:pt x="456" y="299"/>
                    <a:pt x="466" y="181"/>
                    <a:pt x="409" y="98"/>
                  </a:cubicBezTo>
                  <a:cubicBezTo>
                    <a:pt x="368" y="36"/>
                    <a:pt x="295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3069475" y="2251050"/>
              <a:ext cx="12375" cy="10900"/>
            </a:xfrm>
            <a:custGeom>
              <a:rect b="b" l="l" r="r" t="t"/>
              <a:pathLst>
                <a:path extrusionOk="0" h="436" w="495">
                  <a:moveTo>
                    <a:pt x="216" y="1"/>
                  </a:moveTo>
                  <a:cubicBezTo>
                    <a:pt x="201" y="1"/>
                    <a:pt x="186" y="3"/>
                    <a:pt x="170" y="6"/>
                  </a:cubicBezTo>
                  <a:cubicBezTo>
                    <a:pt x="73" y="31"/>
                    <a:pt x="0" y="118"/>
                    <a:pt x="0" y="222"/>
                  </a:cubicBezTo>
                  <a:cubicBezTo>
                    <a:pt x="0" y="308"/>
                    <a:pt x="52" y="390"/>
                    <a:pt x="135" y="421"/>
                  </a:cubicBezTo>
                  <a:cubicBezTo>
                    <a:pt x="161" y="431"/>
                    <a:pt x="187" y="436"/>
                    <a:pt x="214" y="436"/>
                  </a:cubicBezTo>
                  <a:cubicBezTo>
                    <a:pt x="281" y="436"/>
                    <a:pt x="347" y="404"/>
                    <a:pt x="391" y="350"/>
                  </a:cubicBezTo>
                  <a:cubicBezTo>
                    <a:pt x="495" y="204"/>
                    <a:pt x="382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3192225" y="2372050"/>
              <a:ext cx="11825" cy="10725"/>
            </a:xfrm>
            <a:custGeom>
              <a:rect b="b" l="l" r="r" t="t"/>
              <a:pathLst>
                <a:path extrusionOk="0" h="429" w="473">
                  <a:moveTo>
                    <a:pt x="233" y="1"/>
                  </a:moveTo>
                  <a:cubicBezTo>
                    <a:pt x="152" y="1"/>
                    <a:pt x="70" y="45"/>
                    <a:pt x="32" y="132"/>
                  </a:cubicBezTo>
                  <a:cubicBezTo>
                    <a:pt x="1" y="219"/>
                    <a:pt x="21" y="322"/>
                    <a:pt x="93" y="378"/>
                  </a:cubicBezTo>
                  <a:cubicBezTo>
                    <a:pt x="133" y="412"/>
                    <a:pt x="183" y="429"/>
                    <a:pt x="233" y="429"/>
                  </a:cubicBezTo>
                  <a:cubicBezTo>
                    <a:pt x="268" y="429"/>
                    <a:pt x="303" y="421"/>
                    <a:pt x="335" y="404"/>
                  </a:cubicBezTo>
                  <a:cubicBezTo>
                    <a:pt x="432" y="352"/>
                    <a:pt x="473" y="234"/>
                    <a:pt x="432" y="132"/>
                  </a:cubicBezTo>
                  <a:cubicBezTo>
                    <a:pt x="396" y="45"/>
                    <a:pt x="315" y="1"/>
                    <a:pt x="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3048050" y="2048500"/>
              <a:ext cx="359300" cy="357000"/>
            </a:xfrm>
            <a:custGeom>
              <a:rect b="b" l="l" r="r" t="t"/>
              <a:pathLst>
                <a:path extrusionOk="0" h="14280" w="14372">
                  <a:moveTo>
                    <a:pt x="6964" y="6158"/>
                  </a:moveTo>
                  <a:cubicBezTo>
                    <a:pt x="7050" y="6158"/>
                    <a:pt x="7132" y="6193"/>
                    <a:pt x="7199" y="6261"/>
                  </a:cubicBezTo>
                  <a:lnTo>
                    <a:pt x="7230" y="6286"/>
                  </a:lnTo>
                  <a:lnTo>
                    <a:pt x="8010" y="7066"/>
                  </a:lnTo>
                  <a:lnTo>
                    <a:pt x="8041" y="7097"/>
                  </a:lnTo>
                  <a:cubicBezTo>
                    <a:pt x="8169" y="7230"/>
                    <a:pt x="8169" y="7441"/>
                    <a:pt x="8041" y="7574"/>
                  </a:cubicBezTo>
                  <a:lnTo>
                    <a:pt x="7933" y="7682"/>
                  </a:lnTo>
                  <a:cubicBezTo>
                    <a:pt x="7866" y="7746"/>
                    <a:pt x="7780" y="7778"/>
                    <a:pt x="7694" y="7778"/>
                  </a:cubicBezTo>
                  <a:cubicBezTo>
                    <a:pt x="7608" y="7778"/>
                    <a:pt x="7523" y="7746"/>
                    <a:pt x="7456" y="7682"/>
                  </a:cubicBezTo>
                  <a:lnTo>
                    <a:pt x="6619" y="6840"/>
                  </a:lnTo>
                  <a:cubicBezTo>
                    <a:pt x="6486" y="6712"/>
                    <a:pt x="6486" y="6496"/>
                    <a:pt x="6619" y="6368"/>
                  </a:cubicBezTo>
                  <a:lnTo>
                    <a:pt x="6727" y="6261"/>
                  </a:lnTo>
                  <a:cubicBezTo>
                    <a:pt x="6794" y="6193"/>
                    <a:pt x="6876" y="6158"/>
                    <a:pt x="6964" y="6158"/>
                  </a:cubicBezTo>
                  <a:close/>
                  <a:moveTo>
                    <a:pt x="13530" y="0"/>
                  </a:moveTo>
                  <a:cubicBezTo>
                    <a:pt x="13334" y="0"/>
                    <a:pt x="13137" y="76"/>
                    <a:pt x="12986" y="228"/>
                  </a:cubicBezTo>
                  <a:lnTo>
                    <a:pt x="11709" y="1505"/>
                  </a:lnTo>
                  <a:cubicBezTo>
                    <a:pt x="11622" y="1592"/>
                    <a:pt x="11622" y="1730"/>
                    <a:pt x="11709" y="1812"/>
                  </a:cubicBezTo>
                  <a:cubicBezTo>
                    <a:pt x="11750" y="1854"/>
                    <a:pt x="11805" y="1874"/>
                    <a:pt x="11860" y="1874"/>
                  </a:cubicBezTo>
                  <a:cubicBezTo>
                    <a:pt x="11915" y="1874"/>
                    <a:pt x="11971" y="1854"/>
                    <a:pt x="12012" y="1812"/>
                  </a:cubicBezTo>
                  <a:lnTo>
                    <a:pt x="13294" y="529"/>
                  </a:lnTo>
                  <a:cubicBezTo>
                    <a:pt x="13358" y="465"/>
                    <a:pt x="13444" y="433"/>
                    <a:pt x="13530" y="433"/>
                  </a:cubicBezTo>
                  <a:cubicBezTo>
                    <a:pt x="13616" y="433"/>
                    <a:pt x="13702" y="465"/>
                    <a:pt x="13767" y="529"/>
                  </a:cubicBezTo>
                  <a:cubicBezTo>
                    <a:pt x="13900" y="664"/>
                    <a:pt x="13900" y="874"/>
                    <a:pt x="13767" y="1007"/>
                  </a:cubicBezTo>
                  <a:lnTo>
                    <a:pt x="8164" y="6610"/>
                  </a:lnTo>
                  <a:lnTo>
                    <a:pt x="7686" y="6138"/>
                  </a:lnTo>
                  <a:lnTo>
                    <a:pt x="11427" y="2397"/>
                  </a:lnTo>
                  <a:cubicBezTo>
                    <a:pt x="11513" y="2310"/>
                    <a:pt x="11513" y="2177"/>
                    <a:pt x="11427" y="2089"/>
                  </a:cubicBezTo>
                  <a:cubicBezTo>
                    <a:pt x="11386" y="2048"/>
                    <a:pt x="11330" y="2028"/>
                    <a:pt x="11275" y="2028"/>
                  </a:cubicBezTo>
                  <a:cubicBezTo>
                    <a:pt x="11220" y="2028"/>
                    <a:pt x="11165" y="2048"/>
                    <a:pt x="11124" y="2089"/>
                  </a:cubicBezTo>
                  <a:lnTo>
                    <a:pt x="7369" y="5845"/>
                  </a:lnTo>
                  <a:cubicBezTo>
                    <a:pt x="7244" y="5768"/>
                    <a:pt x="7102" y="5729"/>
                    <a:pt x="6961" y="5729"/>
                  </a:cubicBezTo>
                  <a:cubicBezTo>
                    <a:pt x="6764" y="5729"/>
                    <a:pt x="6568" y="5804"/>
                    <a:pt x="6419" y="5953"/>
                  </a:cubicBezTo>
                  <a:lnTo>
                    <a:pt x="6311" y="6060"/>
                  </a:lnTo>
                  <a:cubicBezTo>
                    <a:pt x="6168" y="6204"/>
                    <a:pt x="6086" y="6399"/>
                    <a:pt x="6086" y="6605"/>
                  </a:cubicBezTo>
                  <a:lnTo>
                    <a:pt x="6086" y="6614"/>
                  </a:lnTo>
                  <a:cubicBezTo>
                    <a:pt x="6050" y="6594"/>
                    <a:pt x="6009" y="6579"/>
                    <a:pt x="5967" y="6558"/>
                  </a:cubicBezTo>
                  <a:cubicBezTo>
                    <a:pt x="5557" y="6362"/>
                    <a:pt x="5214" y="6286"/>
                    <a:pt x="4928" y="6286"/>
                  </a:cubicBezTo>
                  <a:cubicBezTo>
                    <a:pt x="4483" y="6286"/>
                    <a:pt x="4179" y="6471"/>
                    <a:pt x="3983" y="6671"/>
                  </a:cubicBezTo>
                  <a:cubicBezTo>
                    <a:pt x="3689" y="6958"/>
                    <a:pt x="3412" y="7369"/>
                    <a:pt x="3116" y="7805"/>
                  </a:cubicBezTo>
                  <a:cubicBezTo>
                    <a:pt x="2392" y="8871"/>
                    <a:pt x="1565" y="10088"/>
                    <a:pt x="232" y="10088"/>
                  </a:cubicBezTo>
                  <a:cubicBezTo>
                    <a:pt x="145" y="10088"/>
                    <a:pt x="68" y="10140"/>
                    <a:pt x="31" y="10221"/>
                  </a:cubicBezTo>
                  <a:cubicBezTo>
                    <a:pt x="0" y="10303"/>
                    <a:pt x="16" y="10396"/>
                    <a:pt x="78" y="10457"/>
                  </a:cubicBezTo>
                  <a:lnTo>
                    <a:pt x="843" y="11222"/>
                  </a:lnTo>
                  <a:lnTo>
                    <a:pt x="848" y="11227"/>
                  </a:lnTo>
                  <a:lnTo>
                    <a:pt x="1607" y="11987"/>
                  </a:lnTo>
                  <a:lnTo>
                    <a:pt x="1612" y="11987"/>
                  </a:lnTo>
                  <a:lnTo>
                    <a:pt x="1612" y="11992"/>
                  </a:lnTo>
                  <a:lnTo>
                    <a:pt x="2525" y="12904"/>
                  </a:lnTo>
                  <a:cubicBezTo>
                    <a:pt x="2567" y="12946"/>
                    <a:pt x="2622" y="12968"/>
                    <a:pt x="2678" y="12968"/>
                  </a:cubicBezTo>
                  <a:cubicBezTo>
                    <a:pt x="2725" y="12968"/>
                    <a:pt x="2773" y="12953"/>
                    <a:pt x="2813" y="12920"/>
                  </a:cubicBezTo>
                  <a:lnTo>
                    <a:pt x="3521" y="12371"/>
                  </a:lnTo>
                  <a:lnTo>
                    <a:pt x="3521" y="12371"/>
                  </a:lnTo>
                  <a:cubicBezTo>
                    <a:pt x="3294" y="12894"/>
                    <a:pt x="3182" y="13372"/>
                    <a:pt x="3171" y="13408"/>
                  </a:cubicBezTo>
                  <a:cubicBezTo>
                    <a:pt x="3156" y="13479"/>
                    <a:pt x="3177" y="13557"/>
                    <a:pt x="3228" y="13607"/>
                  </a:cubicBezTo>
                  <a:lnTo>
                    <a:pt x="3838" y="14218"/>
                  </a:lnTo>
                  <a:cubicBezTo>
                    <a:pt x="3885" y="14258"/>
                    <a:pt x="3936" y="14279"/>
                    <a:pt x="3992" y="14279"/>
                  </a:cubicBezTo>
                  <a:cubicBezTo>
                    <a:pt x="4023" y="14279"/>
                    <a:pt x="4049" y="14274"/>
                    <a:pt x="4075" y="14265"/>
                  </a:cubicBezTo>
                  <a:cubicBezTo>
                    <a:pt x="4156" y="14234"/>
                    <a:pt x="4208" y="14151"/>
                    <a:pt x="4208" y="14064"/>
                  </a:cubicBezTo>
                  <a:cubicBezTo>
                    <a:pt x="4208" y="12941"/>
                    <a:pt x="5080" y="12171"/>
                    <a:pt x="6019" y="11509"/>
                  </a:cubicBezTo>
                  <a:cubicBezTo>
                    <a:pt x="6116" y="11438"/>
                    <a:pt x="6142" y="11303"/>
                    <a:pt x="6071" y="11206"/>
                  </a:cubicBezTo>
                  <a:cubicBezTo>
                    <a:pt x="6030" y="11147"/>
                    <a:pt x="5964" y="11114"/>
                    <a:pt x="5897" y="11114"/>
                  </a:cubicBezTo>
                  <a:cubicBezTo>
                    <a:pt x="5854" y="11114"/>
                    <a:pt x="5811" y="11127"/>
                    <a:pt x="5773" y="11156"/>
                  </a:cubicBezTo>
                  <a:cubicBezTo>
                    <a:pt x="4864" y="11791"/>
                    <a:pt x="4018" y="12530"/>
                    <a:pt x="3824" y="13587"/>
                  </a:cubicBezTo>
                  <a:lnTo>
                    <a:pt x="3623" y="13392"/>
                  </a:lnTo>
                  <a:cubicBezTo>
                    <a:pt x="3715" y="13058"/>
                    <a:pt x="4008" y="12094"/>
                    <a:pt x="4495" y="11606"/>
                  </a:cubicBezTo>
                  <a:cubicBezTo>
                    <a:pt x="4577" y="11525"/>
                    <a:pt x="4582" y="11396"/>
                    <a:pt x="4506" y="11309"/>
                  </a:cubicBezTo>
                  <a:cubicBezTo>
                    <a:pt x="4462" y="11263"/>
                    <a:pt x="4402" y="11237"/>
                    <a:pt x="4342" y="11237"/>
                  </a:cubicBezTo>
                  <a:cubicBezTo>
                    <a:pt x="4296" y="11237"/>
                    <a:pt x="4251" y="11252"/>
                    <a:pt x="4213" y="11284"/>
                  </a:cubicBezTo>
                  <a:lnTo>
                    <a:pt x="2700" y="12463"/>
                  </a:lnTo>
                  <a:lnTo>
                    <a:pt x="2069" y="11838"/>
                  </a:lnTo>
                  <a:lnTo>
                    <a:pt x="2510" y="11391"/>
                  </a:lnTo>
                  <a:cubicBezTo>
                    <a:pt x="2597" y="11309"/>
                    <a:pt x="2597" y="11170"/>
                    <a:pt x="2510" y="11088"/>
                  </a:cubicBezTo>
                  <a:cubicBezTo>
                    <a:pt x="2469" y="11045"/>
                    <a:pt x="2414" y="11023"/>
                    <a:pt x="2358" y="11023"/>
                  </a:cubicBezTo>
                  <a:cubicBezTo>
                    <a:pt x="2302" y="11023"/>
                    <a:pt x="2246" y="11045"/>
                    <a:pt x="2202" y="11088"/>
                  </a:cubicBezTo>
                  <a:lnTo>
                    <a:pt x="1761" y="11530"/>
                  </a:lnTo>
                  <a:lnTo>
                    <a:pt x="1397" y="11160"/>
                  </a:lnTo>
                  <a:cubicBezTo>
                    <a:pt x="1453" y="11135"/>
                    <a:pt x="1520" y="11104"/>
                    <a:pt x="1596" y="11063"/>
                  </a:cubicBezTo>
                  <a:cubicBezTo>
                    <a:pt x="2038" y="10827"/>
                    <a:pt x="2505" y="10462"/>
                    <a:pt x="2986" y="9975"/>
                  </a:cubicBezTo>
                  <a:cubicBezTo>
                    <a:pt x="3074" y="9893"/>
                    <a:pt x="3074" y="9754"/>
                    <a:pt x="2986" y="9672"/>
                  </a:cubicBezTo>
                  <a:cubicBezTo>
                    <a:pt x="2946" y="9629"/>
                    <a:pt x="2891" y="9607"/>
                    <a:pt x="2836" y="9607"/>
                  </a:cubicBezTo>
                  <a:cubicBezTo>
                    <a:pt x="2780" y="9607"/>
                    <a:pt x="2725" y="9629"/>
                    <a:pt x="2685" y="9672"/>
                  </a:cubicBezTo>
                  <a:cubicBezTo>
                    <a:pt x="1868" y="10488"/>
                    <a:pt x="1283" y="10749"/>
                    <a:pt x="1063" y="10827"/>
                  </a:cubicBezTo>
                  <a:lnTo>
                    <a:pt x="708" y="10478"/>
                  </a:lnTo>
                  <a:cubicBezTo>
                    <a:pt x="1991" y="10232"/>
                    <a:pt x="2808" y="9032"/>
                    <a:pt x="3474" y="8046"/>
                  </a:cubicBezTo>
                  <a:cubicBezTo>
                    <a:pt x="3756" y="7630"/>
                    <a:pt x="4023" y="7235"/>
                    <a:pt x="4285" y="6974"/>
                  </a:cubicBezTo>
                  <a:cubicBezTo>
                    <a:pt x="4458" y="6804"/>
                    <a:pt x="4675" y="6718"/>
                    <a:pt x="4935" y="6718"/>
                  </a:cubicBezTo>
                  <a:cubicBezTo>
                    <a:pt x="5145" y="6718"/>
                    <a:pt x="5384" y="6774"/>
                    <a:pt x="5650" y="6887"/>
                  </a:cubicBezTo>
                  <a:cubicBezTo>
                    <a:pt x="5357" y="6938"/>
                    <a:pt x="5029" y="7086"/>
                    <a:pt x="4716" y="7405"/>
                  </a:cubicBezTo>
                  <a:cubicBezTo>
                    <a:pt x="4629" y="7486"/>
                    <a:pt x="4629" y="7625"/>
                    <a:pt x="4716" y="7708"/>
                  </a:cubicBezTo>
                  <a:cubicBezTo>
                    <a:pt x="4757" y="7751"/>
                    <a:pt x="4812" y="7773"/>
                    <a:pt x="4867" y="7773"/>
                  </a:cubicBezTo>
                  <a:cubicBezTo>
                    <a:pt x="4922" y="7773"/>
                    <a:pt x="4977" y="7751"/>
                    <a:pt x="5018" y="7708"/>
                  </a:cubicBezTo>
                  <a:cubicBezTo>
                    <a:pt x="5329" y="7397"/>
                    <a:pt x="5648" y="7299"/>
                    <a:pt x="5925" y="7299"/>
                  </a:cubicBezTo>
                  <a:cubicBezTo>
                    <a:pt x="6174" y="7299"/>
                    <a:pt x="6390" y="7378"/>
                    <a:pt x="6538" y="7451"/>
                  </a:cubicBezTo>
                  <a:lnTo>
                    <a:pt x="6040" y="7954"/>
                  </a:lnTo>
                  <a:cubicBezTo>
                    <a:pt x="5953" y="8035"/>
                    <a:pt x="5953" y="8175"/>
                    <a:pt x="6040" y="8262"/>
                  </a:cubicBezTo>
                  <a:cubicBezTo>
                    <a:pt x="6081" y="8303"/>
                    <a:pt x="6137" y="8324"/>
                    <a:pt x="6194" y="8324"/>
                  </a:cubicBezTo>
                  <a:cubicBezTo>
                    <a:pt x="6244" y="8324"/>
                    <a:pt x="6301" y="8303"/>
                    <a:pt x="6342" y="8262"/>
                  </a:cubicBezTo>
                  <a:lnTo>
                    <a:pt x="6845" y="7758"/>
                  </a:lnTo>
                  <a:cubicBezTo>
                    <a:pt x="6891" y="7851"/>
                    <a:pt x="6938" y="7969"/>
                    <a:pt x="6968" y="8102"/>
                  </a:cubicBezTo>
                  <a:cubicBezTo>
                    <a:pt x="7066" y="8533"/>
                    <a:pt x="6938" y="8928"/>
                    <a:pt x="6588" y="9278"/>
                  </a:cubicBezTo>
                  <a:cubicBezTo>
                    <a:pt x="6507" y="9364"/>
                    <a:pt x="6507" y="9498"/>
                    <a:pt x="6588" y="9586"/>
                  </a:cubicBezTo>
                  <a:cubicBezTo>
                    <a:pt x="6635" y="9626"/>
                    <a:pt x="6687" y="9647"/>
                    <a:pt x="6742" y="9647"/>
                  </a:cubicBezTo>
                  <a:cubicBezTo>
                    <a:pt x="6799" y="9647"/>
                    <a:pt x="6855" y="9626"/>
                    <a:pt x="6896" y="9586"/>
                  </a:cubicBezTo>
                  <a:cubicBezTo>
                    <a:pt x="7215" y="9267"/>
                    <a:pt x="7358" y="8944"/>
                    <a:pt x="7409" y="8646"/>
                  </a:cubicBezTo>
                  <a:lnTo>
                    <a:pt x="7409" y="8646"/>
                  </a:lnTo>
                  <a:cubicBezTo>
                    <a:pt x="7660" y="9241"/>
                    <a:pt x="7635" y="9703"/>
                    <a:pt x="7322" y="10010"/>
                  </a:cubicBezTo>
                  <a:cubicBezTo>
                    <a:pt x="7092" y="10247"/>
                    <a:pt x="6753" y="10483"/>
                    <a:pt x="6424" y="10709"/>
                  </a:cubicBezTo>
                  <a:cubicBezTo>
                    <a:pt x="6327" y="10775"/>
                    <a:pt x="6301" y="10909"/>
                    <a:pt x="6368" y="11007"/>
                  </a:cubicBezTo>
                  <a:cubicBezTo>
                    <a:pt x="6409" y="11067"/>
                    <a:pt x="6477" y="11100"/>
                    <a:pt x="6546" y="11100"/>
                  </a:cubicBezTo>
                  <a:cubicBezTo>
                    <a:pt x="6587" y="11100"/>
                    <a:pt x="6629" y="11088"/>
                    <a:pt x="6666" y="11063"/>
                  </a:cubicBezTo>
                  <a:cubicBezTo>
                    <a:pt x="7009" y="10827"/>
                    <a:pt x="7369" y="10576"/>
                    <a:pt x="7630" y="10318"/>
                  </a:cubicBezTo>
                  <a:cubicBezTo>
                    <a:pt x="7958" y="9991"/>
                    <a:pt x="8240" y="9380"/>
                    <a:pt x="7743" y="8328"/>
                  </a:cubicBezTo>
                  <a:cubicBezTo>
                    <a:pt x="7722" y="8293"/>
                    <a:pt x="7702" y="8251"/>
                    <a:pt x="7681" y="8210"/>
                  </a:cubicBezTo>
                  <a:lnTo>
                    <a:pt x="7696" y="8210"/>
                  </a:lnTo>
                  <a:cubicBezTo>
                    <a:pt x="7892" y="8210"/>
                    <a:pt x="8087" y="8139"/>
                    <a:pt x="8236" y="7985"/>
                  </a:cubicBezTo>
                  <a:lnTo>
                    <a:pt x="8343" y="7877"/>
                  </a:lnTo>
                  <a:cubicBezTo>
                    <a:pt x="8605" y="7620"/>
                    <a:pt x="8641" y="7225"/>
                    <a:pt x="8456" y="6927"/>
                  </a:cubicBezTo>
                  <a:lnTo>
                    <a:pt x="14074" y="1310"/>
                  </a:lnTo>
                  <a:cubicBezTo>
                    <a:pt x="14371" y="1012"/>
                    <a:pt x="14371" y="524"/>
                    <a:pt x="14074" y="228"/>
                  </a:cubicBezTo>
                  <a:cubicBezTo>
                    <a:pt x="13923" y="76"/>
                    <a:pt x="13727" y="0"/>
                    <a:pt x="13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2800"/>
              <a:t>A diákok alapadatainak listája kurzusonként</a:t>
            </a:r>
            <a:endParaRPr sz="2800"/>
          </a:p>
        </p:txBody>
      </p:sp>
      <p:sp>
        <p:nvSpPr>
          <p:cNvPr id="661" name="Google Shape;661;p36"/>
          <p:cNvSpPr txBox="1"/>
          <p:nvPr/>
        </p:nvSpPr>
        <p:spPr>
          <a:xfrm>
            <a:off x="720000" y="1149724"/>
            <a:ext cx="3536576" cy="4099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SELECT students.course_id AS course,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students.student_id AS student_id,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students.name AS name,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students.hobby AS hobby,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students.other AS important_info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FROM students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WHERE students.course_id = 'TST02'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ORDER BY students.student_id;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SELECT students.course_id AS course,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students.student_id AS student_id,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students.name AS name,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students.hobby AS hobby,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students.other AS important_info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FROM students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WHERE students.course_id = 'BCK01'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ORDER BY students.student_id;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662" name="Google Shape;6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4928" y="3707426"/>
            <a:ext cx="45210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9018" y="1768827"/>
            <a:ext cx="5294255" cy="59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2800"/>
              <a:t>A diákok alapadatainak listája kurzusonként</a:t>
            </a:r>
            <a:endParaRPr sz="2800"/>
          </a:p>
        </p:txBody>
      </p:sp>
      <p:sp>
        <p:nvSpPr>
          <p:cNvPr id="669" name="Google Shape;669;p37"/>
          <p:cNvSpPr txBox="1"/>
          <p:nvPr/>
        </p:nvSpPr>
        <p:spPr>
          <a:xfrm>
            <a:off x="720000" y="1149724"/>
            <a:ext cx="3536576" cy="363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SELECT students.course_id AS course,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students.student_id AS student_id,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students.name AS name,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students.hobby AS hobby,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students.other AS important_info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FROM students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WHERE students.course_id = 'SYS01'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ORDER BY students.student_id;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SELECT students.course_id AS course,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students.student_id AS student_id,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students.name AS name,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students.hobby AS hobby,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students.other AS important_info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FROM students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WHERE students.course_id = 'FRT01'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ORDER BY students.student_id;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904" y="1640234"/>
            <a:ext cx="5355458" cy="58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9217" y="3380653"/>
            <a:ext cx="4672831" cy="61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A diákok projektenkénti teljesítései </a:t>
            </a:r>
            <a:endParaRPr/>
          </a:p>
        </p:txBody>
      </p:sp>
      <p:sp>
        <p:nvSpPr>
          <p:cNvPr id="677" name="Google Shape;677;p38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SELECT a.name as student,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projects.project_name,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b.name as reviewer,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review.mark AS mark,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review.comment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FROM review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JOIN students a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ON review.student_id =a.student_id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JOIN students b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ON review.reviewer_id = b.student_id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JOIN projects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ON projects.project_id = review.project_id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ORDER BY a.name;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678" name="Google Shape;678;p38"/>
          <p:cNvGrpSpPr/>
          <p:nvPr/>
        </p:nvGrpSpPr>
        <p:grpSpPr>
          <a:xfrm flipH="1">
            <a:off x="4275086" y="1399067"/>
            <a:ext cx="1715182" cy="2174097"/>
            <a:chOff x="1765697" y="3317589"/>
            <a:chExt cx="918929" cy="1164799"/>
          </a:xfrm>
        </p:grpSpPr>
        <p:sp>
          <p:nvSpPr>
            <p:cNvPr id="679" name="Google Shape;679;p38"/>
            <p:cNvSpPr/>
            <p:nvPr/>
          </p:nvSpPr>
          <p:spPr>
            <a:xfrm>
              <a:off x="1855775" y="3597988"/>
              <a:ext cx="623082" cy="819728"/>
            </a:xfrm>
            <a:custGeom>
              <a:rect b="b" l="l" r="r" t="t"/>
              <a:pathLst>
                <a:path extrusionOk="0" h="40168" w="30532">
                  <a:moveTo>
                    <a:pt x="24644" y="574"/>
                  </a:moveTo>
                  <a:cubicBezTo>
                    <a:pt x="25257" y="574"/>
                    <a:pt x="25838" y="740"/>
                    <a:pt x="26365" y="949"/>
                  </a:cubicBezTo>
                  <a:cubicBezTo>
                    <a:pt x="28260" y="1693"/>
                    <a:pt x="29909" y="3743"/>
                    <a:pt x="29038" y="6491"/>
                  </a:cubicBezTo>
                  <a:cubicBezTo>
                    <a:pt x="28087" y="9492"/>
                    <a:pt x="29023" y="11195"/>
                    <a:pt x="29056" y="11251"/>
                  </a:cubicBezTo>
                  <a:cubicBezTo>
                    <a:pt x="29062" y="11261"/>
                    <a:pt x="29511" y="12216"/>
                    <a:pt x="29131" y="13241"/>
                  </a:cubicBezTo>
                  <a:cubicBezTo>
                    <a:pt x="28841" y="14023"/>
                    <a:pt x="28148" y="14655"/>
                    <a:pt x="27067" y="15123"/>
                  </a:cubicBezTo>
                  <a:cubicBezTo>
                    <a:pt x="26968" y="15170"/>
                    <a:pt x="26899" y="15263"/>
                    <a:pt x="26893" y="15371"/>
                  </a:cubicBezTo>
                  <a:cubicBezTo>
                    <a:pt x="26688" y="18413"/>
                    <a:pt x="25555" y="19716"/>
                    <a:pt x="25545" y="19729"/>
                  </a:cubicBezTo>
                  <a:cubicBezTo>
                    <a:pt x="25484" y="19790"/>
                    <a:pt x="25461" y="19880"/>
                    <a:pt x="25475" y="19968"/>
                  </a:cubicBezTo>
                  <a:cubicBezTo>
                    <a:pt x="25475" y="19992"/>
                    <a:pt x="25845" y="22716"/>
                    <a:pt x="23453" y="26615"/>
                  </a:cubicBezTo>
                  <a:cubicBezTo>
                    <a:pt x="23373" y="26746"/>
                    <a:pt x="23406" y="26915"/>
                    <a:pt x="23533" y="27004"/>
                  </a:cubicBezTo>
                  <a:cubicBezTo>
                    <a:pt x="23996" y="27323"/>
                    <a:pt x="24240" y="27660"/>
                    <a:pt x="24287" y="28025"/>
                  </a:cubicBezTo>
                  <a:cubicBezTo>
                    <a:pt x="24384" y="28783"/>
                    <a:pt x="23617" y="29687"/>
                    <a:pt x="22872" y="30557"/>
                  </a:cubicBezTo>
                  <a:cubicBezTo>
                    <a:pt x="22466" y="31035"/>
                    <a:pt x="22049" y="31526"/>
                    <a:pt x="21744" y="32018"/>
                  </a:cubicBezTo>
                  <a:cubicBezTo>
                    <a:pt x="21047" y="33155"/>
                    <a:pt x="21370" y="34615"/>
                    <a:pt x="21608" y="35678"/>
                  </a:cubicBezTo>
                  <a:cubicBezTo>
                    <a:pt x="21731" y="36212"/>
                    <a:pt x="21894" y="36942"/>
                    <a:pt x="21740" y="37035"/>
                  </a:cubicBezTo>
                  <a:cubicBezTo>
                    <a:pt x="21599" y="36951"/>
                    <a:pt x="21440" y="36272"/>
                    <a:pt x="21356" y="35907"/>
                  </a:cubicBezTo>
                  <a:cubicBezTo>
                    <a:pt x="21187" y="35187"/>
                    <a:pt x="21042" y="34569"/>
                    <a:pt x="20649" y="34410"/>
                  </a:cubicBezTo>
                  <a:cubicBezTo>
                    <a:pt x="20599" y="34389"/>
                    <a:pt x="20535" y="34374"/>
                    <a:pt x="20462" y="34374"/>
                  </a:cubicBezTo>
                  <a:cubicBezTo>
                    <a:pt x="20365" y="34374"/>
                    <a:pt x="20250" y="34402"/>
                    <a:pt x="20124" y="34485"/>
                  </a:cubicBezTo>
                  <a:cubicBezTo>
                    <a:pt x="19601" y="34835"/>
                    <a:pt x="19512" y="35884"/>
                    <a:pt x="19441" y="37448"/>
                  </a:cubicBezTo>
                  <a:cubicBezTo>
                    <a:pt x="19413" y="38061"/>
                    <a:pt x="19371" y="38964"/>
                    <a:pt x="19245" y="39236"/>
                  </a:cubicBezTo>
                  <a:cubicBezTo>
                    <a:pt x="19067" y="38983"/>
                    <a:pt x="19015" y="37892"/>
                    <a:pt x="18987" y="37288"/>
                  </a:cubicBezTo>
                  <a:cubicBezTo>
                    <a:pt x="18964" y="36736"/>
                    <a:pt x="18936" y="36216"/>
                    <a:pt x="18866" y="35814"/>
                  </a:cubicBezTo>
                  <a:cubicBezTo>
                    <a:pt x="18758" y="35201"/>
                    <a:pt x="18416" y="34971"/>
                    <a:pt x="18149" y="34883"/>
                  </a:cubicBezTo>
                  <a:cubicBezTo>
                    <a:pt x="18032" y="34850"/>
                    <a:pt x="17915" y="34831"/>
                    <a:pt x="17793" y="34831"/>
                  </a:cubicBezTo>
                  <a:cubicBezTo>
                    <a:pt x="17209" y="34831"/>
                    <a:pt x="16553" y="35215"/>
                    <a:pt x="16103" y="35659"/>
                  </a:cubicBezTo>
                  <a:cubicBezTo>
                    <a:pt x="15837" y="35922"/>
                    <a:pt x="15392" y="36413"/>
                    <a:pt x="14878" y="36979"/>
                  </a:cubicBezTo>
                  <a:cubicBezTo>
                    <a:pt x="14334" y="37584"/>
                    <a:pt x="13552" y="38450"/>
                    <a:pt x="12986" y="39016"/>
                  </a:cubicBezTo>
                  <a:cubicBezTo>
                    <a:pt x="13084" y="38843"/>
                    <a:pt x="13206" y="38632"/>
                    <a:pt x="13355" y="38374"/>
                  </a:cubicBezTo>
                  <a:cubicBezTo>
                    <a:pt x="13566" y="38024"/>
                    <a:pt x="14011" y="37513"/>
                    <a:pt x="14530" y="36923"/>
                  </a:cubicBezTo>
                  <a:cubicBezTo>
                    <a:pt x="15636" y="35669"/>
                    <a:pt x="17147" y="33946"/>
                    <a:pt x="17799" y="32083"/>
                  </a:cubicBezTo>
                  <a:cubicBezTo>
                    <a:pt x="18624" y="28142"/>
                    <a:pt x="19742" y="28118"/>
                    <a:pt x="19746" y="28118"/>
                  </a:cubicBezTo>
                  <a:lnTo>
                    <a:pt x="19746" y="28118"/>
                  </a:lnTo>
                  <a:cubicBezTo>
                    <a:pt x="19760" y="28121"/>
                    <a:pt x="19775" y="28122"/>
                    <a:pt x="19789" y="28122"/>
                  </a:cubicBezTo>
                  <a:cubicBezTo>
                    <a:pt x="19886" y="28122"/>
                    <a:pt x="19978" y="28068"/>
                    <a:pt x="20031" y="27982"/>
                  </a:cubicBezTo>
                  <a:cubicBezTo>
                    <a:pt x="20092" y="27884"/>
                    <a:pt x="20087" y="27753"/>
                    <a:pt x="20022" y="27660"/>
                  </a:cubicBezTo>
                  <a:cubicBezTo>
                    <a:pt x="19994" y="27617"/>
                    <a:pt x="19371" y="26638"/>
                    <a:pt x="19441" y="21152"/>
                  </a:cubicBezTo>
                  <a:cubicBezTo>
                    <a:pt x="19441" y="21012"/>
                    <a:pt x="19343" y="20891"/>
                    <a:pt x="19207" y="20867"/>
                  </a:cubicBezTo>
                  <a:cubicBezTo>
                    <a:pt x="19186" y="20862"/>
                    <a:pt x="19165" y="20860"/>
                    <a:pt x="19144" y="20860"/>
                  </a:cubicBezTo>
                  <a:cubicBezTo>
                    <a:pt x="19027" y="20860"/>
                    <a:pt x="18923" y="20933"/>
                    <a:pt x="18879" y="21045"/>
                  </a:cubicBezTo>
                  <a:cubicBezTo>
                    <a:pt x="17896" y="23535"/>
                    <a:pt x="15079" y="23774"/>
                    <a:pt x="15051" y="23774"/>
                  </a:cubicBezTo>
                  <a:cubicBezTo>
                    <a:pt x="14919" y="23784"/>
                    <a:pt x="14811" y="23881"/>
                    <a:pt x="14783" y="24008"/>
                  </a:cubicBezTo>
                  <a:cubicBezTo>
                    <a:pt x="14770" y="24102"/>
                    <a:pt x="14306" y="26321"/>
                    <a:pt x="11694" y="26910"/>
                  </a:cubicBezTo>
                  <a:cubicBezTo>
                    <a:pt x="9405" y="27425"/>
                    <a:pt x="9081" y="30248"/>
                    <a:pt x="8763" y="32977"/>
                  </a:cubicBezTo>
                  <a:cubicBezTo>
                    <a:pt x="8656" y="33937"/>
                    <a:pt x="8543" y="34924"/>
                    <a:pt x="8347" y="35799"/>
                  </a:cubicBezTo>
                  <a:cubicBezTo>
                    <a:pt x="8103" y="36881"/>
                    <a:pt x="7828" y="37448"/>
                    <a:pt x="7673" y="37644"/>
                  </a:cubicBezTo>
                  <a:cubicBezTo>
                    <a:pt x="7603" y="37424"/>
                    <a:pt x="7491" y="36778"/>
                    <a:pt x="7705" y="35047"/>
                  </a:cubicBezTo>
                  <a:cubicBezTo>
                    <a:pt x="8019" y="32537"/>
                    <a:pt x="7921" y="31316"/>
                    <a:pt x="7364" y="30828"/>
                  </a:cubicBezTo>
                  <a:cubicBezTo>
                    <a:pt x="7161" y="30653"/>
                    <a:pt x="6927" y="30595"/>
                    <a:pt x="6693" y="30595"/>
                  </a:cubicBezTo>
                  <a:cubicBezTo>
                    <a:pt x="6496" y="30595"/>
                    <a:pt x="6299" y="30636"/>
                    <a:pt x="6119" y="30683"/>
                  </a:cubicBezTo>
                  <a:cubicBezTo>
                    <a:pt x="4887" y="31095"/>
                    <a:pt x="3783" y="31305"/>
                    <a:pt x="3183" y="31353"/>
                  </a:cubicBezTo>
                  <a:cubicBezTo>
                    <a:pt x="3408" y="31227"/>
                    <a:pt x="3764" y="31044"/>
                    <a:pt x="4335" y="30800"/>
                  </a:cubicBezTo>
                  <a:cubicBezTo>
                    <a:pt x="5266" y="30398"/>
                    <a:pt x="6006" y="30177"/>
                    <a:pt x="6605" y="30004"/>
                  </a:cubicBezTo>
                  <a:cubicBezTo>
                    <a:pt x="8426" y="29466"/>
                    <a:pt x="8880" y="29205"/>
                    <a:pt x="8271" y="26278"/>
                  </a:cubicBezTo>
                  <a:cubicBezTo>
                    <a:pt x="7986" y="24897"/>
                    <a:pt x="8075" y="23849"/>
                    <a:pt x="8524" y="23244"/>
                  </a:cubicBezTo>
                  <a:cubicBezTo>
                    <a:pt x="8880" y="22762"/>
                    <a:pt x="9344" y="22721"/>
                    <a:pt x="9358" y="22721"/>
                  </a:cubicBezTo>
                  <a:cubicBezTo>
                    <a:pt x="9470" y="22711"/>
                    <a:pt x="9569" y="22637"/>
                    <a:pt x="9606" y="22533"/>
                  </a:cubicBezTo>
                  <a:cubicBezTo>
                    <a:pt x="9648" y="22430"/>
                    <a:pt x="9625" y="22309"/>
                    <a:pt x="9545" y="22224"/>
                  </a:cubicBezTo>
                  <a:cubicBezTo>
                    <a:pt x="9535" y="22215"/>
                    <a:pt x="9265" y="21924"/>
                    <a:pt x="9302" y="21382"/>
                  </a:cubicBezTo>
                  <a:cubicBezTo>
                    <a:pt x="9339" y="20853"/>
                    <a:pt x="9690" y="19973"/>
                    <a:pt x="11155" y="18817"/>
                  </a:cubicBezTo>
                  <a:cubicBezTo>
                    <a:pt x="11188" y="18793"/>
                    <a:pt x="11212" y="18761"/>
                    <a:pt x="11231" y="18722"/>
                  </a:cubicBezTo>
                  <a:cubicBezTo>
                    <a:pt x="12069" y="17080"/>
                    <a:pt x="13113" y="16148"/>
                    <a:pt x="13880" y="15464"/>
                  </a:cubicBezTo>
                  <a:cubicBezTo>
                    <a:pt x="14783" y="14655"/>
                    <a:pt x="15500" y="14014"/>
                    <a:pt x="14849" y="12899"/>
                  </a:cubicBezTo>
                  <a:cubicBezTo>
                    <a:pt x="14405" y="12136"/>
                    <a:pt x="13927" y="11724"/>
                    <a:pt x="13346" y="11607"/>
                  </a:cubicBezTo>
                  <a:cubicBezTo>
                    <a:pt x="13236" y="11586"/>
                    <a:pt x="13123" y="11575"/>
                    <a:pt x="13004" y="11575"/>
                  </a:cubicBezTo>
                  <a:cubicBezTo>
                    <a:pt x="12204" y="11575"/>
                    <a:pt x="11196" y="12083"/>
                    <a:pt x="9662" y="13241"/>
                  </a:cubicBezTo>
                  <a:cubicBezTo>
                    <a:pt x="8988" y="13746"/>
                    <a:pt x="8338" y="14280"/>
                    <a:pt x="7757" y="14749"/>
                  </a:cubicBezTo>
                  <a:cubicBezTo>
                    <a:pt x="6765" y="15551"/>
                    <a:pt x="5417" y="16640"/>
                    <a:pt x="5051" y="16640"/>
                  </a:cubicBezTo>
                  <a:cubicBezTo>
                    <a:pt x="5037" y="16640"/>
                    <a:pt x="5024" y="16638"/>
                    <a:pt x="5013" y="16635"/>
                  </a:cubicBezTo>
                  <a:cubicBezTo>
                    <a:pt x="5013" y="16635"/>
                    <a:pt x="5004" y="16621"/>
                    <a:pt x="5000" y="16593"/>
                  </a:cubicBezTo>
                  <a:cubicBezTo>
                    <a:pt x="4907" y="16274"/>
                    <a:pt x="5698" y="15544"/>
                    <a:pt x="6217" y="15062"/>
                  </a:cubicBezTo>
                  <a:cubicBezTo>
                    <a:pt x="7069" y="14271"/>
                    <a:pt x="7874" y="13526"/>
                    <a:pt x="7448" y="12886"/>
                  </a:cubicBezTo>
                  <a:cubicBezTo>
                    <a:pt x="7266" y="12609"/>
                    <a:pt x="6994" y="12454"/>
                    <a:pt x="6666" y="12431"/>
                  </a:cubicBezTo>
                  <a:cubicBezTo>
                    <a:pt x="6636" y="12429"/>
                    <a:pt x="6606" y="12428"/>
                    <a:pt x="6576" y="12428"/>
                  </a:cubicBezTo>
                  <a:cubicBezTo>
                    <a:pt x="5443" y="12428"/>
                    <a:pt x="3841" y="13936"/>
                    <a:pt x="2678" y="15222"/>
                  </a:cubicBezTo>
                  <a:cubicBezTo>
                    <a:pt x="2079" y="15891"/>
                    <a:pt x="1615" y="16373"/>
                    <a:pt x="1269" y="16719"/>
                  </a:cubicBezTo>
                  <a:cubicBezTo>
                    <a:pt x="1368" y="16570"/>
                    <a:pt x="1480" y="16391"/>
                    <a:pt x="1615" y="16195"/>
                  </a:cubicBezTo>
                  <a:cubicBezTo>
                    <a:pt x="3530" y="13391"/>
                    <a:pt x="9835" y="9060"/>
                    <a:pt x="13248" y="8209"/>
                  </a:cubicBezTo>
                  <a:cubicBezTo>
                    <a:pt x="13973" y="8027"/>
                    <a:pt x="14625" y="7914"/>
                    <a:pt x="15200" y="7816"/>
                  </a:cubicBezTo>
                  <a:cubicBezTo>
                    <a:pt x="17363" y="7446"/>
                    <a:pt x="18791" y="7202"/>
                    <a:pt x="20471" y="4010"/>
                  </a:cubicBezTo>
                  <a:cubicBezTo>
                    <a:pt x="21888" y="1324"/>
                    <a:pt x="23341" y="574"/>
                    <a:pt x="24644" y="574"/>
                  </a:cubicBezTo>
                  <a:close/>
                  <a:moveTo>
                    <a:pt x="24632" y="0"/>
                  </a:moveTo>
                  <a:cubicBezTo>
                    <a:pt x="22798" y="0"/>
                    <a:pt x="21285" y="1224"/>
                    <a:pt x="19961" y="3738"/>
                  </a:cubicBezTo>
                  <a:cubicBezTo>
                    <a:pt x="18406" y="6679"/>
                    <a:pt x="17237" y="6880"/>
                    <a:pt x="15102" y="7245"/>
                  </a:cubicBezTo>
                  <a:cubicBezTo>
                    <a:pt x="14517" y="7347"/>
                    <a:pt x="13856" y="7459"/>
                    <a:pt x="13108" y="7647"/>
                  </a:cubicBezTo>
                  <a:cubicBezTo>
                    <a:pt x="9526" y="8541"/>
                    <a:pt x="3151" y="12923"/>
                    <a:pt x="1137" y="15868"/>
                  </a:cubicBezTo>
                  <a:cubicBezTo>
                    <a:pt x="9" y="17520"/>
                    <a:pt x="0" y="17763"/>
                    <a:pt x="258" y="17964"/>
                  </a:cubicBezTo>
                  <a:cubicBezTo>
                    <a:pt x="312" y="18008"/>
                    <a:pt x="366" y="18050"/>
                    <a:pt x="450" y="18050"/>
                  </a:cubicBezTo>
                  <a:cubicBezTo>
                    <a:pt x="712" y="18050"/>
                    <a:pt x="1272" y="17644"/>
                    <a:pt x="3109" y="15610"/>
                  </a:cubicBezTo>
                  <a:cubicBezTo>
                    <a:pt x="5218" y="13279"/>
                    <a:pt x="6221" y="13006"/>
                    <a:pt x="6585" y="13006"/>
                  </a:cubicBezTo>
                  <a:cubicBezTo>
                    <a:pt x="6599" y="13006"/>
                    <a:pt x="6612" y="13006"/>
                    <a:pt x="6624" y="13007"/>
                  </a:cubicBezTo>
                  <a:cubicBezTo>
                    <a:pt x="6774" y="13021"/>
                    <a:pt x="6882" y="13082"/>
                    <a:pt x="6966" y="13208"/>
                  </a:cubicBezTo>
                  <a:cubicBezTo>
                    <a:pt x="7120" y="13437"/>
                    <a:pt x="6305" y="14187"/>
                    <a:pt x="5823" y="14636"/>
                  </a:cubicBezTo>
                  <a:cubicBezTo>
                    <a:pt x="5013" y="15386"/>
                    <a:pt x="4250" y="16092"/>
                    <a:pt x="4438" y="16752"/>
                  </a:cubicBezTo>
                  <a:cubicBezTo>
                    <a:pt x="4518" y="17028"/>
                    <a:pt x="4695" y="17136"/>
                    <a:pt x="4831" y="17178"/>
                  </a:cubicBezTo>
                  <a:cubicBezTo>
                    <a:pt x="4894" y="17198"/>
                    <a:pt x="4960" y="17208"/>
                    <a:pt x="5030" y="17208"/>
                  </a:cubicBezTo>
                  <a:cubicBezTo>
                    <a:pt x="5618" y="17208"/>
                    <a:pt x="6504" y="16511"/>
                    <a:pt x="8122" y="15198"/>
                  </a:cubicBezTo>
                  <a:cubicBezTo>
                    <a:pt x="8698" y="14734"/>
                    <a:pt x="9349" y="14206"/>
                    <a:pt x="10013" y="13705"/>
                  </a:cubicBezTo>
                  <a:cubicBezTo>
                    <a:pt x="11418" y="12640"/>
                    <a:pt x="12335" y="12154"/>
                    <a:pt x="12988" y="12154"/>
                  </a:cubicBezTo>
                  <a:cubicBezTo>
                    <a:pt x="13073" y="12154"/>
                    <a:pt x="13153" y="12162"/>
                    <a:pt x="13229" y="12178"/>
                  </a:cubicBezTo>
                  <a:cubicBezTo>
                    <a:pt x="13636" y="12258"/>
                    <a:pt x="13992" y="12581"/>
                    <a:pt x="14348" y="13189"/>
                  </a:cubicBezTo>
                  <a:cubicBezTo>
                    <a:pt x="14742" y="13869"/>
                    <a:pt x="14456" y="14172"/>
                    <a:pt x="13491" y="15034"/>
                  </a:cubicBezTo>
                  <a:cubicBezTo>
                    <a:pt x="12700" y="15736"/>
                    <a:pt x="11624" y="16700"/>
                    <a:pt x="10743" y="18400"/>
                  </a:cubicBezTo>
                  <a:cubicBezTo>
                    <a:pt x="9457" y="19430"/>
                    <a:pt x="8777" y="20427"/>
                    <a:pt x="8721" y="21368"/>
                  </a:cubicBezTo>
                  <a:cubicBezTo>
                    <a:pt x="8703" y="21742"/>
                    <a:pt x="8787" y="22042"/>
                    <a:pt x="8885" y="22252"/>
                  </a:cubicBezTo>
                  <a:cubicBezTo>
                    <a:pt x="8642" y="22351"/>
                    <a:pt x="8333" y="22533"/>
                    <a:pt x="8070" y="22879"/>
                  </a:cubicBezTo>
                  <a:cubicBezTo>
                    <a:pt x="7500" y="23633"/>
                    <a:pt x="7378" y="24817"/>
                    <a:pt x="7705" y="26400"/>
                  </a:cubicBezTo>
                  <a:cubicBezTo>
                    <a:pt x="8230" y="28924"/>
                    <a:pt x="8061" y="28970"/>
                    <a:pt x="6441" y="29447"/>
                  </a:cubicBezTo>
                  <a:cubicBezTo>
                    <a:pt x="5828" y="29626"/>
                    <a:pt x="5065" y="29851"/>
                    <a:pt x="4106" y="30266"/>
                  </a:cubicBezTo>
                  <a:cubicBezTo>
                    <a:pt x="2407" y="31002"/>
                    <a:pt x="2159" y="31311"/>
                    <a:pt x="2289" y="31653"/>
                  </a:cubicBezTo>
                  <a:cubicBezTo>
                    <a:pt x="2367" y="31857"/>
                    <a:pt x="2656" y="31934"/>
                    <a:pt x="3046" y="31934"/>
                  </a:cubicBezTo>
                  <a:cubicBezTo>
                    <a:pt x="4186" y="31934"/>
                    <a:pt x="6186" y="31275"/>
                    <a:pt x="6287" y="31240"/>
                  </a:cubicBezTo>
                  <a:cubicBezTo>
                    <a:pt x="6453" y="31197"/>
                    <a:pt x="6587" y="31175"/>
                    <a:pt x="6696" y="31175"/>
                  </a:cubicBezTo>
                  <a:cubicBezTo>
                    <a:pt x="6821" y="31175"/>
                    <a:pt x="6912" y="31204"/>
                    <a:pt x="6979" y="31264"/>
                  </a:cubicBezTo>
                  <a:cubicBezTo>
                    <a:pt x="7350" y="31586"/>
                    <a:pt x="7401" y="32837"/>
                    <a:pt x="7134" y="34976"/>
                  </a:cubicBezTo>
                  <a:cubicBezTo>
                    <a:pt x="6737" y="38145"/>
                    <a:pt x="7336" y="38249"/>
                    <a:pt x="7560" y="38290"/>
                  </a:cubicBezTo>
                  <a:cubicBezTo>
                    <a:pt x="7587" y="38295"/>
                    <a:pt x="7613" y="38297"/>
                    <a:pt x="7639" y="38297"/>
                  </a:cubicBezTo>
                  <a:cubicBezTo>
                    <a:pt x="8247" y="38297"/>
                    <a:pt x="8666" y="37022"/>
                    <a:pt x="8913" y="35926"/>
                  </a:cubicBezTo>
                  <a:cubicBezTo>
                    <a:pt x="9114" y="35023"/>
                    <a:pt x="9232" y="34016"/>
                    <a:pt x="9344" y="33042"/>
                  </a:cubicBezTo>
                  <a:cubicBezTo>
                    <a:pt x="9648" y="30398"/>
                    <a:pt x="9934" y="27898"/>
                    <a:pt x="11821" y="27477"/>
                  </a:cubicBezTo>
                  <a:cubicBezTo>
                    <a:pt x="14353" y="26906"/>
                    <a:pt x="15116" y="24977"/>
                    <a:pt x="15303" y="24331"/>
                  </a:cubicBezTo>
                  <a:cubicBezTo>
                    <a:pt x="15921" y="24242"/>
                    <a:pt x="17723" y="23858"/>
                    <a:pt x="18856" y="22289"/>
                  </a:cubicBezTo>
                  <a:cubicBezTo>
                    <a:pt x="18875" y="25581"/>
                    <a:pt x="19169" y="27014"/>
                    <a:pt x="19376" y="27617"/>
                  </a:cubicBezTo>
                  <a:cubicBezTo>
                    <a:pt x="18819" y="27851"/>
                    <a:pt x="17905" y="28750"/>
                    <a:pt x="17241" y="31929"/>
                  </a:cubicBezTo>
                  <a:cubicBezTo>
                    <a:pt x="16637" y="33647"/>
                    <a:pt x="15167" y="35322"/>
                    <a:pt x="14096" y="36544"/>
                  </a:cubicBezTo>
                  <a:cubicBezTo>
                    <a:pt x="13534" y="37176"/>
                    <a:pt x="13093" y="37681"/>
                    <a:pt x="12860" y="38080"/>
                  </a:cubicBezTo>
                  <a:cubicBezTo>
                    <a:pt x="11970" y="39573"/>
                    <a:pt x="11909" y="39891"/>
                    <a:pt x="12181" y="40092"/>
                  </a:cubicBezTo>
                  <a:cubicBezTo>
                    <a:pt x="12242" y="40139"/>
                    <a:pt x="12302" y="40168"/>
                    <a:pt x="12378" y="40168"/>
                  </a:cubicBezTo>
                  <a:cubicBezTo>
                    <a:pt x="12705" y="40168"/>
                    <a:pt x="13286" y="39610"/>
                    <a:pt x="15308" y="37368"/>
                  </a:cubicBezTo>
                  <a:cubicBezTo>
                    <a:pt x="15818" y="36806"/>
                    <a:pt x="16258" y="36320"/>
                    <a:pt x="16511" y="36071"/>
                  </a:cubicBezTo>
                  <a:cubicBezTo>
                    <a:pt x="16916" y="35671"/>
                    <a:pt x="17442" y="35411"/>
                    <a:pt x="17804" y="35411"/>
                  </a:cubicBezTo>
                  <a:cubicBezTo>
                    <a:pt x="17865" y="35411"/>
                    <a:pt x="17921" y="35419"/>
                    <a:pt x="17972" y="35434"/>
                  </a:cubicBezTo>
                  <a:cubicBezTo>
                    <a:pt x="18032" y="35458"/>
                    <a:pt x="18224" y="35519"/>
                    <a:pt x="18294" y="35917"/>
                  </a:cubicBezTo>
                  <a:cubicBezTo>
                    <a:pt x="18360" y="36283"/>
                    <a:pt x="18383" y="36806"/>
                    <a:pt x="18406" y="37316"/>
                  </a:cubicBezTo>
                  <a:cubicBezTo>
                    <a:pt x="18467" y="38595"/>
                    <a:pt x="18533" y="39400"/>
                    <a:pt x="18903" y="39714"/>
                  </a:cubicBezTo>
                  <a:cubicBezTo>
                    <a:pt x="19003" y="39806"/>
                    <a:pt x="19125" y="39853"/>
                    <a:pt x="19255" y="39853"/>
                  </a:cubicBezTo>
                  <a:cubicBezTo>
                    <a:pt x="19276" y="39853"/>
                    <a:pt x="19298" y="39852"/>
                    <a:pt x="19320" y="39850"/>
                  </a:cubicBezTo>
                  <a:cubicBezTo>
                    <a:pt x="19910" y="39788"/>
                    <a:pt x="19956" y="38871"/>
                    <a:pt x="20017" y="37476"/>
                  </a:cubicBezTo>
                  <a:cubicBezTo>
                    <a:pt x="20059" y="36581"/>
                    <a:pt x="20124" y="35243"/>
                    <a:pt x="20452" y="34971"/>
                  </a:cubicBezTo>
                  <a:cubicBezTo>
                    <a:pt x="20574" y="35116"/>
                    <a:pt x="20710" y="35687"/>
                    <a:pt x="20789" y="36039"/>
                  </a:cubicBezTo>
                  <a:cubicBezTo>
                    <a:pt x="20958" y="36760"/>
                    <a:pt x="21103" y="37378"/>
                    <a:pt x="21491" y="37560"/>
                  </a:cubicBezTo>
                  <a:cubicBezTo>
                    <a:pt x="21549" y="37588"/>
                    <a:pt x="21626" y="37611"/>
                    <a:pt x="21717" y="37611"/>
                  </a:cubicBezTo>
                  <a:cubicBezTo>
                    <a:pt x="21795" y="37611"/>
                    <a:pt x="21883" y="37594"/>
                    <a:pt x="21978" y="37546"/>
                  </a:cubicBezTo>
                  <a:cubicBezTo>
                    <a:pt x="22559" y="37255"/>
                    <a:pt x="22381" y="36469"/>
                    <a:pt x="22175" y="35552"/>
                  </a:cubicBezTo>
                  <a:cubicBezTo>
                    <a:pt x="21945" y="34531"/>
                    <a:pt x="21665" y="33258"/>
                    <a:pt x="22241" y="32322"/>
                  </a:cubicBezTo>
                  <a:cubicBezTo>
                    <a:pt x="22517" y="31867"/>
                    <a:pt x="22924" y="31395"/>
                    <a:pt x="23313" y="30936"/>
                  </a:cubicBezTo>
                  <a:cubicBezTo>
                    <a:pt x="24141" y="29967"/>
                    <a:pt x="24993" y="28961"/>
                    <a:pt x="24862" y="27950"/>
                  </a:cubicBezTo>
                  <a:cubicBezTo>
                    <a:pt x="24806" y="27491"/>
                    <a:pt x="24544" y="27064"/>
                    <a:pt x="24080" y="26690"/>
                  </a:cubicBezTo>
                  <a:cubicBezTo>
                    <a:pt x="26187" y="23156"/>
                    <a:pt x="26117" y="20614"/>
                    <a:pt x="26061" y="20010"/>
                  </a:cubicBezTo>
                  <a:cubicBezTo>
                    <a:pt x="26351" y="19636"/>
                    <a:pt x="27245" y="18268"/>
                    <a:pt x="27461" y="15587"/>
                  </a:cubicBezTo>
                  <a:cubicBezTo>
                    <a:pt x="28602" y="15053"/>
                    <a:pt x="29351" y="14332"/>
                    <a:pt x="29679" y="13433"/>
                  </a:cubicBezTo>
                  <a:cubicBezTo>
                    <a:pt x="30142" y="12174"/>
                    <a:pt x="29600" y="11046"/>
                    <a:pt x="29567" y="10985"/>
                  </a:cubicBezTo>
                  <a:cubicBezTo>
                    <a:pt x="29557" y="10970"/>
                    <a:pt x="28724" y="9403"/>
                    <a:pt x="29590" y="6664"/>
                  </a:cubicBezTo>
                  <a:cubicBezTo>
                    <a:pt x="30531" y="3701"/>
                    <a:pt x="28785" y="1276"/>
                    <a:pt x="26575" y="405"/>
                  </a:cubicBezTo>
                  <a:cubicBezTo>
                    <a:pt x="25889" y="136"/>
                    <a:pt x="25243" y="0"/>
                    <a:pt x="24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2472919" y="4218131"/>
              <a:ext cx="20" cy="20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rgbClr val="CCA26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2043953" y="3812736"/>
              <a:ext cx="34427" cy="70590"/>
            </a:xfrm>
            <a:custGeom>
              <a:rect b="b" l="l" r="r" t="t"/>
              <a:pathLst>
                <a:path extrusionOk="0" h="3459" w="1687">
                  <a:moveTo>
                    <a:pt x="1217" y="0"/>
                  </a:moveTo>
                  <a:cubicBezTo>
                    <a:pt x="1204" y="0"/>
                    <a:pt x="1190" y="1"/>
                    <a:pt x="1176" y="4"/>
                  </a:cubicBezTo>
                  <a:cubicBezTo>
                    <a:pt x="1017" y="21"/>
                    <a:pt x="904" y="172"/>
                    <a:pt x="928" y="326"/>
                  </a:cubicBezTo>
                  <a:cubicBezTo>
                    <a:pt x="928" y="341"/>
                    <a:pt x="1073" y="1566"/>
                    <a:pt x="90" y="3003"/>
                  </a:cubicBezTo>
                  <a:cubicBezTo>
                    <a:pt x="1" y="3135"/>
                    <a:pt x="33" y="3318"/>
                    <a:pt x="165" y="3407"/>
                  </a:cubicBezTo>
                  <a:cubicBezTo>
                    <a:pt x="217" y="3439"/>
                    <a:pt x="273" y="3458"/>
                    <a:pt x="329" y="3458"/>
                  </a:cubicBezTo>
                  <a:cubicBezTo>
                    <a:pt x="422" y="3458"/>
                    <a:pt x="517" y="3411"/>
                    <a:pt x="573" y="3331"/>
                  </a:cubicBezTo>
                  <a:cubicBezTo>
                    <a:pt x="1686" y="1698"/>
                    <a:pt x="1509" y="307"/>
                    <a:pt x="1500" y="251"/>
                  </a:cubicBezTo>
                  <a:cubicBezTo>
                    <a:pt x="1482" y="106"/>
                    <a:pt x="1357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2071483" y="3819920"/>
              <a:ext cx="25795" cy="43611"/>
            </a:xfrm>
            <a:custGeom>
              <a:rect b="b" l="l" r="r" t="t"/>
              <a:pathLst>
                <a:path extrusionOk="0" h="2137" w="1264">
                  <a:moveTo>
                    <a:pt x="698" y="1"/>
                  </a:moveTo>
                  <a:cubicBezTo>
                    <a:pt x="667" y="1"/>
                    <a:pt x="635" y="6"/>
                    <a:pt x="605" y="17"/>
                  </a:cubicBezTo>
                  <a:cubicBezTo>
                    <a:pt x="454" y="63"/>
                    <a:pt x="370" y="227"/>
                    <a:pt x="417" y="382"/>
                  </a:cubicBezTo>
                  <a:cubicBezTo>
                    <a:pt x="426" y="404"/>
                    <a:pt x="609" y="1004"/>
                    <a:pt x="99" y="1668"/>
                  </a:cubicBezTo>
                  <a:cubicBezTo>
                    <a:pt x="0" y="1795"/>
                    <a:pt x="24" y="1977"/>
                    <a:pt x="151" y="2076"/>
                  </a:cubicBezTo>
                  <a:cubicBezTo>
                    <a:pt x="201" y="2113"/>
                    <a:pt x="267" y="2137"/>
                    <a:pt x="328" y="2137"/>
                  </a:cubicBezTo>
                  <a:cubicBezTo>
                    <a:pt x="412" y="2137"/>
                    <a:pt x="501" y="2095"/>
                    <a:pt x="557" y="2020"/>
                  </a:cubicBezTo>
                  <a:cubicBezTo>
                    <a:pt x="1264" y="1102"/>
                    <a:pt x="983" y="231"/>
                    <a:pt x="970" y="194"/>
                  </a:cubicBezTo>
                  <a:cubicBezTo>
                    <a:pt x="929" y="76"/>
                    <a:pt x="817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2104237" y="3757717"/>
              <a:ext cx="77304" cy="31019"/>
            </a:xfrm>
            <a:custGeom>
              <a:rect b="b" l="l" r="r" t="t"/>
              <a:pathLst>
                <a:path extrusionOk="0" h="1520" w="3788">
                  <a:moveTo>
                    <a:pt x="771" y="1"/>
                  </a:moveTo>
                  <a:cubicBezTo>
                    <a:pt x="491" y="1"/>
                    <a:pt x="304" y="19"/>
                    <a:pt x="277" y="21"/>
                  </a:cubicBezTo>
                  <a:cubicBezTo>
                    <a:pt x="118" y="36"/>
                    <a:pt x="1" y="181"/>
                    <a:pt x="15" y="340"/>
                  </a:cubicBezTo>
                  <a:cubicBezTo>
                    <a:pt x="33" y="492"/>
                    <a:pt x="164" y="598"/>
                    <a:pt x="315" y="598"/>
                  </a:cubicBezTo>
                  <a:cubicBezTo>
                    <a:pt x="321" y="598"/>
                    <a:pt x="327" y="598"/>
                    <a:pt x="333" y="597"/>
                  </a:cubicBezTo>
                  <a:cubicBezTo>
                    <a:pt x="340" y="597"/>
                    <a:pt x="506" y="582"/>
                    <a:pt x="761" y="582"/>
                  </a:cubicBezTo>
                  <a:cubicBezTo>
                    <a:pt x="1415" y="582"/>
                    <a:pt x="2650" y="684"/>
                    <a:pt x="3236" y="1412"/>
                  </a:cubicBezTo>
                  <a:cubicBezTo>
                    <a:pt x="3297" y="1482"/>
                    <a:pt x="3381" y="1520"/>
                    <a:pt x="3465" y="1520"/>
                  </a:cubicBezTo>
                  <a:cubicBezTo>
                    <a:pt x="3526" y="1520"/>
                    <a:pt x="3591" y="1501"/>
                    <a:pt x="3643" y="1454"/>
                  </a:cubicBezTo>
                  <a:cubicBezTo>
                    <a:pt x="3770" y="1356"/>
                    <a:pt x="3788" y="1173"/>
                    <a:pt x="3690" y="1047"/>
                  </a:cubicBezTo>
                  <a:cubicBezTo>
                    <a:pt x="2952" y="131"/>
                    <a:pt x="1526" y="1"/>
                    <a:pt x="7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2073013" y="3956119"/>
              <a:ext cx="108445" cy="27203"/>
            </a:xfrm>
            <a:custGeom>
              <a:rect b="b" l="l" r="r" t="t"/>
              <a:pathLst>
                <a:path extrusionOk="0" h="1333" w="5314">
                  <a:moveTo>
                    <a:pt x="3346" y="1"/>
                  </a:moveTo>
                  <a:cubicBezTo>
                    <a:pt x="1519" y="1"/>
                    <a:pt x="247" y="751"/>
                    <a:pt x="178" y="795"/>
                  </a:cubicBezTo>
                  <a:cubicBezTo>
                    <a:pt x="42" y="875"/>
                    <a:pt x="0" y="1052"/>
                    <a:pt x="80" y="1192"/>
                  </a:cubicBezTo>
                  <a:cubicBezTo>
                    <a:pt x="136" y="1281"/>
                    <a:pt x="230" y="1333"/>
                    <a:pt x="328" y="1333"/>
                  </a:cubicBezTo>
                  <a:cubicBezTo>
                    <a:pt x="379" y="1333"/>
                    <a:pt x="431" y="1319"/>
                    <a:pt x="478" y="1291"/>
                  </a:cubicBezTo>
                  <a:cubicBezTo>
                    <a:pt x="493" y="1280"/>
                    <a:pt x="1679" y="585"/>
                    <a:pt x="3362" y="585"/>
                  </a:cubicBezTo>
                  <a:cubicBezTo>
                    <a:pt x="3845" y="585"/>
                    <a:pt x="4370" y="643"/>
                    <a:pt x="4920" y="790"/>
                  </a:cubicBezTo>
                  <a:cubicBezTo>
                    <a:pt x="4945" y="797"/>
                    <a:pt x="4970" y="800"/>
                    <a:pt x="4995" y="800"/>
                  </a:cubicBezTo>
                  <a:cubicBezTo>
                    <a:pt x="5123" y="800"/>
                    <a:pt x="5240" y="714"/>
                    <a:pt x="5272" y="584"/>
                  </a:cubicBezTo>
                  <a:cubicBezTo>
                    <a:pt x="5313" y="430"/>
                    <a:pt x="5225" y="270"/>
                    <a:pt x="5070" y="229"/>
                  </a:cubicBezTo>
                  <a:cubicBezTo>
                    <a:pt x="4459" y="65"/>
                    <a:pt x="3879" y="1"/>
                    <a:pt x="3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2039769" y="4047177"/>
              <a:ext cx="67263" cy="14489"/>
            </a:xfrm>
            <a:custGeom>
              <a:rect b="b" l="l" r="r" t="t"/>
              <a:pathLst>
                <a:path extrusionOk="0" h="710" w="3296">
                  <a:moveTo>
                    <a:pt x="1510" y="0"/>
                  </a:moveTo>
                  <a:cubicBezTo>
                    <a:pt x="692" y="0"/>
                    <a:pt x="259" y="134"/>
                    <a:pt x="234" y="144"/>
                  </a:cubicBezTo>
                  <a:cubicBezTo>
                    <a:pt x="85" y="190"/>
                    <a:pt x="0" y="354"/>
                    <a:pt x="47" y="503"/>
                  </a:cubicBezTo>
                  <a:cubicBezTo>
                    <a:pt x="85" y="629"/>
                    <a:pt x="200" y="708"/>
                    <a:pt x="325" y="708"/>
                  </a:cubicBezTo>
                  <a:cubicBezTo>
                    <a:pt x="354" y="708"/>
                    <a:pt x="384" y="704"/>
                    <a:pt x="413" y="695"/>
                  </a:cubicBezTo>
                  <a:cubicBezTo>
                    <a:pt x="416" y="692"/>
                    <a:pt x="790" y="581"/>
                    <a:pt x="1512" y="581"/>
                  </a:cubicBezTo>
                  <a:cubicBezTo>
                    <a:pt x="1892" y="581"/>
                    <a:pt x="2367" y="612"/>
                    <a:pt x="2935" y="705"/>
                  </a:cubicBezTo>
                  <a:cubicBezTo>
                    <a:pt x="2949" y="705"/>
                    <a:pt x="2969" y="710"/>
                    <a:pt x="2982" y="710"/>
                  </a:cubicBezTo>
                  <a:cubicBezTo>
                    <a:pt x="3122" y="710"/>
                    <a:pt x="3244" y="607"/>
                    <a:pt x="3267" y="466"/>
                  </a:cubicBezTo>
                  <a:cubicBezTo>
                    <a:pt x="3295" y="307"/>
                    <a:pt x="3188" y="157"/>
                    <a:pt x="3029" y="134"/>
                  </a:cubicBezTo>
                  <a:cubicBezTo>
                    <a:pt x="2427" y="34"/>
                    <a:pt x="1920" y="0"/>
                    <a:pt x="15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2148664" y="4038116"/>
              <a:ext cx="21061" cy="56896"/>
            </a:xfrm>
            <a:custGeom>
              <a:rect b="b" l="l" r="r" t="t"/>
              <a:pathLst>
                <a:path extrusionOk="0" h="2788" w="1032">
                  <a:moveTo>
                    <a:pt x="328" y="0"/>
                  </a:moveTo>
                  <a:cubicBezTo>
                    <a:pt x="297" y="0"/>
                    <a:pt x="266" y="5"/>
                    <a:pt x="235" y="16"/>
                  </a:cubicBezTo>
                  <a:cubicBezTo>
                    <a:pt x="85" y="67"/>
                    <a:pt x="1" y="231"/>
                    <a:pt x="53" y="381"/>
                  </a:cubicBezTo>
                  <a:cubicBezTo>
                    <a:pt x="57" y="400"/>
                    <a:pt x="71" y="424"/>
                    <a:pt x="85" y="461"/>
                  </a:cubicBezTo>
                  <a:cubicBezTo>
                    <a:pt x="333" y="1027"/>
                    <a:pt x="450" y="1706"/>
                    <a:pt x="427" y="2487"/>
                  </a:cubicBezTo>
                  <a:cubicBezTo>
                    <a:pt x="422" y="2647"/>
                    <a:pt x="548" y="2783"/>
                    <a:pt x="712" y="2787"/>
                  </a:cubicBezTo>
                  <a:lnTo>
                    <a:pt x="717" y="2787"/>
                  </a:lnTo>
                  <a:cubicBezTo>
                    <a:pt x="876" y="2787"/>
                    <a:pt x="1003" y="2660"/>
                    <a:pt x="1007" y="2507"/>
                  </a:cubicBezTo>
                  <a:cubicBezTo>
                    <a:pt x="1031" y="1636"/>
                    <a:pt x="900" y="873"/>
                    <a:pt x="600" y="194"/>
                  </a:cubicBezTo>
                  <a:cubicBezTo>
                    <a:pt x="559" y="75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2168337" y="4042035"/>
              <a:ext cx="17122" cy="51080"/>
            </a:xfrm>
            <a:custGeom>
              <a:rect b="b" l="l" r="r" t="t"/>
              <a:pathLst>
                <a:path extrusionOk="0" h="2503" w="839">
                  <a:moveTo>
                    <a:pt x="316" y="0"/>
                  </a:moveTo>
                  <a:cubicBezTo>
                    <a:pt x="295" y="0"/>
                    <a:pt x="274" y="3"/>
                    <a:pt x="254" y="7"/>
                  </a:cubicBezTo>
                  <a:cubicBezTo>
                    <a:pt x="100" y="44"/>
                    <a:pt x="1" y="204"/>
                    <a:pt x="39" y="357"/>
                  </a:cubicBezTo>
                  <a:cubicBezTo>
                    <a:pt x="43" y="368"/>
                    <a:pt x="245" y="1247"/>
                    <a:pt x="39" y="2146"/>
                  </a:cubicBezTo>
                  <a:cubicBezTo>
                    <a:pt x="5" y="2306"/>
                    <a:pt x="100" y="2459"/>
                    <a:pt x="258" y="2497"/>
                  </a:cubicBezTo>
                  <a:cubicBezTo>
                    <a:pt x="277" y="2502"/>
                    <a:pt x="301" y="2502"/>
                    <a:pt x="324" y="2502"/>
                  </a:cubicBezTo>
                  <a:cubicBezTo>
                    <a:pt x="455" y="2502"/>
                    <a:pt x="573" y="2412"/>
                    <a:pt x="605" y="2277"/>
                  </a:cubicBezTo>
                  <a:cubicBezTo>
                    <a:pt x="839" y="1238"/>
                    <a:pt x="614" y="264"/>
                    <a:pt x="605" y="222"/>
                  </a:cubicBezTo>
                  <a:cubicBezTo>
                    <a:pt x="572" y="88"/>
                    <a:pt x="449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2215743" y="3986669"/>
              <a:ext cx="85324" cy="48815"/>
            </a:xfrm>
            <a:custGeom>
              <a:rect b="b" l="l" r="r" t="t"/>
              <a:pathLst>
                <a:path extrusionOk="0" h="2392" w="4181">
                  <a:moveTo>
                    <a:pt x="330" y="1"/>
                  </a:moveTo>
                  <a:cubicBezTo>
                    <a:pt x="216" y="1"/>
                    <a:pt x="109" y="66"/>
                    <a:pt x="61" y="177"/>
                  </a:cubicBezTo>
                  <a:cubicBezTo>
                    <a:pt x="0" y="322"/>
                    <a:pt x="70" y="491"/>
                    <a:pt x="216" y="557"/>
                  </a:cubicBezTo>
                  <a:cubicBezTo>
                    <a:pt x="1353" y="1044"/>
                    <a:pt x="1231" y="2018"/>
                    <a:pt x="1221" y="2059"/>
                  </a:cubicBezTo>
                  <a:cubicBezTo>
                    <a:pt x="1203" y="2186"/>
                    <a:pt x="1268" y="2308"/>
                    <a:pt x="1381" y="2364"/>
                  </a:cubicBezTo>
                  <a:cubicBezTo>
                    <a:pt x="1424" y="2383"/>
                    <a:pt x="1465" y="2392"/>
                    <a:pt x="1512" y="2392"/>
                  </a:cubicBezTo>
                  <a:cubicBezTo>
                    <a:pt x="1586" y="2392"/>
                    <a:pt x="1662" y="2364"/>
                    <a:pt x="1718" y="2303"/>
                  </a:cubicBezTo>
                  <a:cubicBezTo>
                    <a:pt x="2436" y="1560"/>
                    <a:pt x="3322" y="1478"/>
                    <a:pt x="3682" y="1478"/>
                  </a:cubicBezTo>
                  <a:cubicBezTo>
                    <a:pt x="3775" y="1478"/>
                    <a:pt x="3833" y="1483"/>
                    <a:pt x="3843" y="1484"/>
                  </a:cubicBezTo>
                  <a:cubicBezTo>
                    <a:pt x="3852" y="1485"/>
                    <a:pt x="3861" y="1485"/>
                    <a:pt x="3870" y="1485"/>
                  </a:cubicBezTo>
                  <a:cubicBezTo>
                    <a:pt x="4017" y="1485"/>
                    <a:pt x="4143" y="1381"/>
                    <a:pt x="4161" y="1231"/>
                  </a:cubicBezTo>
                  <a:cubicBezTo>
                    <a:pt x="4181" y="1072"/>
                    <a:pt x="4064" y="927"/>
                    <a:pt x="3904" y="908"/>
                  </a:cubicBezTo>
                  <a:cubicBezTo>
                    <a:pt x="3891" y="907"/>
                    <a:pt x="3814" y="899"/>
                    <a:pt x="3690" y="899"/>
                  </a:cubicBezTo>
                  <a:cubicBezTo>
                    <a:pt x="3318" y="899"/>
                    <a:pt x="2519" y="970"/>
                    <a:pt x="1761" y="1508"/>
                  </a:cubicBezTo>
                  <a:cubicBezTo>
                    <a:pt x="1643" y="992"/>
                    <a:pt x="1283" y="384"/>
                    <a:pt x="445" y="24"/>
                  </a:cubicBezTo>
                  <a:cubicBezTo>
                    <a:pt x="407" y="8"/>
                    <a:pt x="368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2336188" y="3956180"/>
              <a:ext cx="51529" cy="54264"/>
            </a:xfrm>
            <a:custGeom>
              <a:rect b="b" l="l" r="r" t="t"/>
              <a:pathLst>
                <a:path extrusionOk="0" h="2659" w="2525">
                  <a:moveTo>
                    <a:pt x="336" y="0"/>
                  </a:moveTo>
                  <a:cubicBezTo>
                    <a:pt x="240" y="0"/>
                    <a:pt x="146" y="48"/>
                    <a:pt x="90" y="131"/>
                  </a:cubicBezTo>
                  <a:cubicBezTo>
                    <a:pt x="1" y="267"/>
                    <a:pt x="44" y="446"/>
                    <a:pt x="174" y="534"/>
                  </a:cubicBezTo>
                  <a:cubicBezTo>
                    <a:pt x="1770" y="1569"/>
                    <a:pt x="1925" y="2384"/>
                    <a:pt x="1930" y="2406"/>
                  </a:cubicBezTo>
                  <a:cubicBezTo>
                    <a:pt x="1948" y="2552"/>
                    <a:pt x="2075" y="2659"/>
                    <a:pt x="2220" y="2659"/>
                  </a:cubicBezTo>
                  <a:lnTo>
                    <a:pt x="2248" y="2659"/>
                  </a:lnTo>
                  <a:cubicBezTo>
                    <a:pt x="2407" y="2641"/>
                    <a:pt x="2524" y="2501"/>
                    <a:pt x="2505" y="2341"/>
                  </a:cubicBezTo>
                  <a:cubicBezTo>
                    <a:pt x="2496" y="2233"/>
                    <a:pt x="2341" y="1246"/>
                    <a:pt x="493" y="47"/>
                  </a:cubicBezTo>
                  <a:cubicBezTo>
                    <a:pt x="444" y="15"/>
                    <a:pt x="390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2365514" y="3875244"/>
              <a:ext cx="51713" cy="42733"/>
            </a:xfrm>
            <a:custGeom>
              <a:rect b="b" l="l" r="r" t="t"/>
              <a:pathLst>
                <a:path extrusionOk="0" h="2094" w="2534">
                  <a:moveTo>
                    <a:pt x="333" y="0"/>
                  </a:moveTo>
                  <a:cubicBezTo>
                    <a:pt x="232" y="0"/>
                    <a:pt x="134" y="53"/>
                    <a:pt x="81" y="147"/>
                  </a:cubicBezTo>
                  <a:cubicBezTo>
                    <a:pt x="1" y="287"/>
                    <a:pt x="48" y="465"/>
                    <a:pt x="188" y="545"/>
                  </a:cubicBezTo>
                  <a:cubicBezTo>
                    <a:pt x="1448" y="1260"/>
                    <a:pt x="1962" y="1968"/>
                    <a:pt x="1967" y="1973"/>
                  </a:cubicBezTo>
                  <a:cubicBezTo>
                    <a:pt x="2023" y="2052"/>
                    <a:pt x="2112" y="2094"/>
                    <a:pt x="2206" y="2094"/>
                  </a:cubicBezTo>
                  <a:cubicBezTo>
                    <a:pt x="2262" y="2094"/>
                    <a:pt x="2323" y="2080"/>
                    <a:pt x="2370" y="2042"/>
                  </a:cubicBezTo>
                  <a:cubicBezTo>
                    <a:pt x="2501" y="1949"/>
                    <a:pt x="2533" y="1766"/>
                    <a:pt x="2440" y="1640"/>
                  </a:cubicBezTo>
                  <a:cubicBezTo>
                    <a:pt x="2416" y="1607"/>
                    <a:pt x="1855" y="826"/>
                    <a:pt x="478" y="39"/>
                  </a:cubicBezTo>
                  <a:cubicBezTo>
                    <a:pt x="432" y="13"/>
                    <a:pt x="382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2255293" y="3726025"/>
              <a:ext cx="63814" cy="77712"/>
            </a:xfrm>
            <a:custGeom>
              <a:rect b="b" l="l" r="r" t="t"/>
              <a:pathLst>
                <a:path extrusionOk="0" h="3808" w="3127">
                  <a:moveTo>
                    <a:pt x="468" y="0"/>
                  </a:moveTo>
                  <a:cubicBezTo>
                    <a:pt x="323" y="0"/>
                    <a:pt x="191" y="117"/>
                    <a:pt x="178" y="269"/>
                  </a:cubicBezTo>
                  <a:cubicBezTo>
                    <a:pt x="173" y="292"/>
                    <a:pt x="0" y="2661"/>
                    <a:pt x="2687" y="3784"/>
                  </a:cubicBezTo>
                  <a:cubicBezTo>
                    <a:pt x="2720" y="3798"/>
                    <a:pt x="2757" y="3808"/>
                    <a:pt x="2794" y="3808"/>
                  </a:cubicBezTo>
                  <a:cubicBezTo>
                    <a:pt x="2912" y="3808"/>
                    <a:pt x="3019" y="3741"/>
                    <a:pt x="3066" y="3629"/>
                  </a:cubicBezTo>
                  <a:cubicBezTo>
                    <a:pt x="3127" y="3480"/>
                    <a:pt x="3057" y="3311"/>
                    <a:pt x="2907" y="3250"/>
                  </a:cubicBezTo>
                  <a:cubicBezTo>
                    <a:pt x="622" y="2295"/>
                    <a:pt x="749" y="399"/>
                    <a:pt x="754" y="315"/>
                  </a:cubicBezTo>
                  <a:cubicBezTo>
                    <a:pt x="767" y="156"/>
                    <a:pt x="651" y="16"/>
                    <a:pt x="491" y="1"/>
                  </a:cubicBezTo>
                  <a:cubicBezTo>
                    <a:pt x="483" y="1"/>
                    <a:pt x="475" y="0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2247640" y="3779472"/>
              <a:ext cx="111323" cy="40978"/>
            </a:xfrm>
            <a:custGeom>
              <a:rect b="b" l="l" r="r" t="t"/>
              <a:pathLst>
                <a:path extrusionOk="0" h="2008" w="5455">
                  <a:moveTo>
                    <a:pt x="328" y="1"/>
                  </a:moveTo>
                  <a:cubicBezTo>
                    <a:pt x="271" y="1"/>
                    <a:pt x="214" y="17"/>
                    <a:pt x="164" y="51"/>
                  </a:cubicBezTo>
                  <a:cubicBezTo>
                    <a:pt x="34" y="145"/>
                    <a:pt x="1" y="322"/>
                    <a:pt x="94" y="458"/>
                  </a:cubicBezTo>
                  <a:cubicBezTo>
                    <a:pt x="141" y="528"/>
                    <a:pt x="1203" y="2008"/>
                    <a:pt x="4148" y="2008"/>
                  </a:cubicBezTo>
                  <a:cubicBezTo>
                    <a:pt x="4471" y="2008"/>
                    <a:pt x="4813" y="1993"/>
                    <a:pt x="5182" y="1951"/>
                  </a:cubicBezTo>
                  <a:cubicBezTo>
                    <a:pt x="5342" y="1937"/>
                    <a:pt x="5454" y="1792"/>
                    <a:pt x="5440" y="1634"/>
                  </a:cubicBezTo>
                  <a:cubicBezTo>
                    <a:pt x="5422" y="1480"/>
                    <a:pt x="5292" y="1375"/>
                    <a:pt x="5140" y="1375"/>
                  </a:cubicBezTo>
                  <a:cubicBezTo>
                    <a:pt x="5134" y="1375"/>
                    <a:pt x="5128" y="1375"/>
                    <a:pt x="5122" y="1375"/>
                  </a:cubicBezTo>
                  <a:cubicBezTo>
                    <a:pt x="4771" y="1413"/>
                    <a:pt x="4444" y="1430"/>
                    <a:pt x="4140" y="1430"/>
                  </a:cubicBezTo>
                  <a:cubicBezTo>
                    <a:pt x="1529" y="1430"/>
                    <a:pt x="608" y="184"/>
                    <a:pt x="567" y="126"/>
                  </a:cubicBezTo>
                  <a:cubicBezTo>
                    <a:pt x="512" y="44"/>
                    <a:pt x="421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2179908" y="3871448"/>
              <a:ext cx="164240" cy="29530"/>
            </a:xfrm>
            <a:custGeom>
              <a:rect b="b" l="l" r="r" t="t"/>
              <a:pathLst>
                <a:path extrusionOk="0" h="1447" w="8048">
                  <a:moveTo>
                    <a:pt x="332" y="0"/>
                  </a:moveTo>
                  <a:cubicBezTo>
                    <a:pt x="217" y="0"/>
                    <a:pt x="105" y="68"/>
                    <a:pt x="62" y="182"/>
                  </a:cubicBezTo>
                  <a:cubicBezTo>
                    <a:pt x="0" y="333"/>
                    <a:pt x="75" y="501"/>
                    <a:pt x="220" y="558"/>
                  </a:cubicBezTo>
                  <a:cubicBezTo>
                    <a:pt x="333" y="604"/>
                    <a:pt x="2482" y="1446"/>
                    <a:pt x="5370" y="1446"/>
                  </a:cubicBezTo>
                  <a:cubicBezTo>
                    <a:pt x="6133" y="1446"/>
                    <a:pt x="6943" y="1390"/>
                    <a:pt x="7786" y="1241"/>
                  </a:cubicBezTo>
                  <a:cubicBezTo>
                    <a:pt x="7944" y="1213"/>
                    <a:pt x="8048" y="1063"/>
                    <a:pt x="8019" y="904"/>
                  </a:cubicBezTo>
                  <a:cubicBezTo>
                    <a:pt x="7994" y="765"/>
                    <a:pt x="7869" y="667"/>
                    <a:pt x="7731" y="667"/>
                  </a:cubicBezTo>
                  <a:cubicBezTo>
                    <a:pt x="7717" y="667"/>
                    <a:pt x="7702" y="668"/>
                    <a:pt x="7687" y="670"/>
                  </a:cubicBezTo>
                  <a:cubicBezTo>
                    <a:pt x="6897" y="809"/>
                    <a:pt x="6128" y="864"/>
                    <a:pt x="5404" y="864"/>
                  </a:cubicBezTo>
                  <a:cubicBezTo>
                    <a:pt x="2593" y="864"/>
                    <a:pt x="462" y="30"/>
                    <a:pt x="436" y="20"/>
                  </a:cubicBezTo>
                  <a:cubicBezTo>
                    <a:pt x="402" y="6"/>
                    <a:pt x="367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2198152" y="3890734"/>
              <a:ext cx="96405" cy="24489"/>
            </a:xfrm>
            <a:custGeom>
              <a:rect b="b" l="l" r="r" t="t"/>
              <a:pathLst>
                <a:path extrusionOk="0" h="1200" w="4724">
                  <a:moveTo>
                    <a:pt x="329" y="1"/>
                  </a:moveTo>
                  <a:cubicBezTo>
                    <a:pt x="211" y="1"/>
                    <a:pt x="100" y="72"/>
                    <a:pt x="57" y="188"/>
                  </a:cubicBezTo>
                  <a:cubicBezTo>
                    <a:pt x="0" y="338"/>
                    <a:pt x="80" y="507"/>
                    <a:pt x="230" y="563"/>
                  </a:cubicBezTo>
                  <a:cubicBezTo>
                    <a:pt x="300" y="586"/>
                    <a:pt x="1962" y="1199"/>
                    <a:pt x="4125" y="1199"/>
                  </a:cubicBezTo>
                  <a:cubicBezTo>
                    <a:pt x="4228" y="1199"/>
                    <a:pt x="4330" y="1199"/>
                    <a:pt x="4438" y="1195"/>
                  </a:cubicBezTo>
                  <a:cubicBezTo>
                    <a:pt x="4598" y="1190"/>
                    <a:pt x="4723" y="1059"/>
                    <a:pt x="4719" y="895"/>
                  </a:cubicBezTo>
                  <a:cubicBezTo>
                    <a:pt x="4715" y="743"/>
                    <a:pt x="4591" y="613"/>
                    <a:pt x="4442" y="613"/>
                  </a:cubicBezTo>
                  <a:cubicBezTo>
                    <a:pt x="4435" y="613"/>
                    <a:pt x="4427" y="613"/>
                    <a:pt x="4420" y="614"/>
                  </a:cubicBezTo>
                  <a:cubicBezTo>
                    <a:pt x="4328" y="616"/>
                    <a:pt x="4237" y="617"/>
                    <a:pt x="4147" y="617"/>
                  </a:cubicBezTo>
                  <a:cubicBezTo>
                    <a:pt x="2075" y="617"/>
                    <a:pt x="449" y="24"/>
                    <a:pt x="432" y="19"/>
                  </a:cubicBezTo>
                  <a:cubicBezTo>
                    <a:pt x="398" y="7"/>
                    <a:pt x="363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2248803" y="4158011"/>
              <a:ext cx="43570" cy="14469"/>
            </a:xfrm>
            <a:custGeom>
              <a:rect b="b" l="l" r="r" t="t"/>
              <a:pathLst>
                <a:path extrusionOk="0" h="709" w="2135">
                  <a:moveTo>
                    <a:pt x="1034" y="1"/>
                  </a:moveTo>
                  <a:cubicBezTo>
                    <a:pt x="784" y="1"/>
                    <a:pt x="504" y="37"/>
                    <a:pt x="225" y="147"/>
                  </a:cubicBezTo>
                  <a:cubicBezTo>
                    <a:pt x="74" y="208"/>
                    <a:pt x="0" y="376"/>
                    <a:pt x="61" y="521"/>
                  </a:cubicBezTo>
                  <a:cubicBezTo>
                    <a:pt x="107" y="636"/>
                    <a:pt x="216" y="706"/>
                    <a:pt x="330" y="706"/>
                  </a:cubicBezTo>
                  <a:cubicBezTo>
                    <a:pt x="365" y="706"/>
                    <a:pt x="401" y="700"/>
                    <a:pt x="435" y="685"/>
                  </a:cubicBezTo>
                  <a:cubicBezTo>
                    <a:pt x="637" y="606"/>
                    <a:pt x="844" y="579"/>
                    <a:pt x="1031" y="579"/>
                  </a:cubicBezTo>
                  <a:cubicBezTo>
                    <a:pt x="1405" y="579"/>
                    <a:pt x="1697" y="687"/>
                    <a:pt x="1703" y="690"/>
                  </a:cubicBezTo>
                  <a:cubicBezTo>
                    <a:pt x="1736" y="700"/>
                    <a:pt x="1774" y="709"/>
                    <a:pt x="1807" y="709"/>
                  </a:cubicBezTo>
                  <a:cubicBezTo>
                    <a:pt x="1924" y="709"/>
                    <a:pt x="2031" y="639"/>
                    <a:pt x="2079" y="521"/>
                  </a:cubicBezTo>
                  <a:cubicBezTo>
                    <a:pt x="2135" y="372"/>
                    <a:pt x="2059" y="203"/>
                    <a:pt x="1910" y="147"/>
                  </a:cubicBezTo>
                  <a:cubicBezTo>
                    <a:pt x="1888" y="138"/>
                    <a:pt x="1518" y="1"/>
                    <a:pt x="1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2403921" y="3817083"/>
              <a:ext cx="56590" cy="14653"/>
            </a:xfrm>
            <a:custGeom>
              <a:rect b="b" l="l" r="r" t="t"/>
              <a:pathLst>
                <a:path extrusionOk="0" h="718" w="2773">
                  <a:moveTo>
                    <a:pt x="1435" y="0"/>
                  </a:moveTo>
                  <a:cubicBezTo>
                    <a:pt x="1078" y="0"/>
                    <a:pt x="665" y="35"/>
                    <a:pt x="249" y="146"/>
                  </a:cubicBezTo>
                  <a:cubicBezTo>
                    <a:pt x="95" y="188"/>
                    <a:pt x="1" y="347"/>
                    <a:pt x="43" y="502"/>
                  </a:cubicBezTo>
                  <a:cubicBezTo>
                    <a:pt x="76" y="633"/>
                    <a:pt x="193" y="717"/>
                    <a:pt x="324" y="717"/>
                  </a:cubicBezTo>
                  <a:cubicBezTo>
                    <a:pt x="348" y="717"/>
                    <a:pt x="370" y="712"/>
                    <a:pt x="398" y="707"/>
                  </a:cubicBezTo>
                  <a:cubicBezTo>
                    <a:pt x="760" y="611"/>
                    <a:pt x="1124" y="580"/>
                    <a:pt x="1440" y="580"/>
                  </a:cubicBezTo>
                  <a:cubicBezTo>
                    <a:pt x="1982" y="580"/>
                    <a:pt x="2382" y="670"/>
                    <a:pt x="2388" y="670"/>
                  </a:cubicBezTo>
                  <a:cubicBezTo>
                    <a:pt x="2411" y="676"/>
                    <a:pt x="2434" y="678"/>
                    <a:pt x="2456" y="678"/>
                  </a:cubicBezTo>
                  <a:cubicBezTo>
                    <a:pt x="2587" y="678"/>
                    <a:pt x="2706" y="590"/>
                    <a:pt x="2735" y="455"/>
                  </a:cubicBezTo>
                  <a:cubicBezTo>
                    <a:pt x="2772" y="301"/>
                    <a:pt x="2679" y="146"/>
                    <a:pt x="2519" y="108"/>
                  </a:cubicBezTo>
                  <a:cubicBezTo>
                    <a:pt x="2493" y="103"/>
                    <a:pt x="2045" y="0"/>
                    <a:pt x="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2336372" y="3668741"/>
              <a:ext cx="97466" cy="32754"/>
            </a:xfrm>
            <a:custGeom>
              <a:rect b="b" l="l" r="r" t="t"/>
              <a:pathLst>
                <a:path extrusionOk="0" h="1605" w="4776">
                  <a:moveTo>
                    <a:pt x="321" y="1"/>
                  </a:moveTo>
                  <a:cubicBezTo>
                    <a:pt x="255" y="1"/>
                    <a:pt x="187" y="24"/>
                    <a:pt x="132" y="70"/>
                  </a:cubicBezTo>
                  <a:cubicBezTo>
                    <a:pt x="11" y="178"/>
                    <a:pt x="1" y="360"/>
                    <a:pt x="104" y="481"/>
                  </a:cubicBezTo>
                  <a:cubicBezTo>
                    <a:pt x="151" y="533"/>
                    <a:pt x="1115" y="1605"/>
                    <a:pt x="3671" y="1605"/>
                  </a:cubicBezTo>
                  <a:cubicBezTo>
                    <a:pt x="3929" y="1605"/>
                    <a:pt x="4205" y="1591"/>
                    <a:pt x="4500" y="1568"/>
                  </a:cubicBezTo>
                  <a:cubicBezTo>
                    <a:pt x="4659" y="1554"/>
                    <a:pt x="4776" y="1414"/>
                    <a:pt x="4762" y="1254"/>
                  </a:cubicBezTo>
                  <a:cubicBezTo>
                    <a:pt x="4749" y="1106"/>
                    <a:pt x="4626" y="991"/>
                    <a:pt x="4482" y="991"/>
                  </a:cubicBezTo>
                  <a:cubicBezTo>
                    <a:pt x="4471" y="991"/>
                    <a:pt x="4460" y="991"/>
                    <a:pt x="4449" y="993"/>
                  </a:cubicBezTo>
                  <a:cubicBezTo>
                    <a:pt x="4178" y="1015"/>
                    <a:pt x="3924" y="1025"/>
                    <a:pt x="3686" y="1025"/>
                  </a:cubicBezTo>
                  <a:cubicBezTo>
                    <a:pt x="1417" y="1025"/>
                    <a:pt x="556" y="115"/>
                    <a:pt x="540" y="98"/>
                  </a:cubicBezTo>
                  <a:cubicBezTo>
                    <a:pt x="483" y="34"/>
                    <a:pt x="403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2372024" y="3701352"/>
              <a:ext cx="61814" cy="16591"/>
            </a:xfrm>
            <a:custGeom>
              <a:rect b="b" l="l" r="r" t="t"/>
              <a:pathLst>
                <a:path extrusionOk="0" h="813" w="3029">
                  <a:moveTo>
                    <a:pt x="331" y="0"/>
                  </a:moveTo>
                  <a:cubicBezTo>
                    <a:pt x="235" y="0"/>
                    <a:pt x="141" y="49"/>
                    <a:pt x="85" y="138"/>
                  </a:cubicBezTo>
                  <a:cubicBezTo>
                    <a:pt x="1" y="274"/>
                    <a:pt x="47" y="452"/>
                    <a:pt x="183" y="536"/>
                  </a:cubicBezTo>
                  <a:cubicBezTo>
                    <a:pt x="235" y="569"/>
                    <a:pt x="675" y="813"/>
                    <a:pt x="1840" y="813"/>
                  </a:cubicBezTo>
                  <a:cubicBezTo>
                    <a:pt x="2107" y="813"/>
                    <a:pt x="2406" y="799"/>
                    <a:pt x="2753" y="771"/>
                  </a:cubicBezTo>
                  <a:cubicBezTo>
                    <a:pt x="2912" y="756"/>
                    <a:pt x="3029" y="616"/>
                    <a:pt x="3015" y="456"/>
                  </a:cubicBezTo>
                  <a:cubicBezTo>
                    <a:pt x="3001" y="307"/>
                    <a:pt x="2875" y="189"/>
                    <a:pt x="2727" y="189"/>
                  </a:cubicBezTo>
                  <a:cubicBezTo>
                    <a:pt x="2719" y="189"/>
                    <a:pt x="2710" y="189"/>
                    <a:pt x="2702" y="190"/>
                  </a:cubicBezTo>
                  <a:cubicBezTo>
                    <a:pt x="2372" y="219"/>
                    <a:pt x="2086" y="231"/>
                    <a:pt x="1838" y="231"/>
                  </a:cubicBezTo>
                  <a:cubicBezTo>
                    <a:pt x="861" y="231"/>
                    <a:pt x="496" y="48"/>
                    <a:pt x="478" y="41"/>
                  </a:cubicBezTo>
                  <a:cubicBezTo>
                    <a:pt x="432" y="13"/>
                    <a:pt x="381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2248232" y="4140032"/>
              <a:ext cx="53121" cy="18612"/>
            </a:xfrm>
            <a:custGeom>
              <a:rect b="b" l="l" r="r" t="t"/>
              <a:pathLst>
                <a:path extrusionOk="0" h="912" w="2603">
                  <a:moveTo>
                    <a:pt x="1454" y="1"/>
                  </a:moveTo>
                  <a:cubicBezTo>
                    <a:pt x="582" y="1"/>
                    <a:pt x="146" y="388"/>
                    <a:pt x="121" y="410"/>
                  </a:cubicBezTo>
                  <a:cubicBezTo>
                    <a:pt x="5" y="518"/>
                    <a:pt x="0" y="695"/>
                    <a:pt x="102" y="812"/>
                  </a:cubicBezTo>
                  <a:cubicBezTo>
                    <a:pt x="163" y="879"/>
                    <a:pt x="238" y="911"/>
                    <a:pt x="322" y="911"/>
                  </a:cubicBezTo>
                  <a:cubicBezTo>
                    <a:pt x="388" y="911"/>
                    <a:pt x="458" y="888"/>
                    <a:pt x="510" y="840"/>
                  </a:cubicBezTo>
                  <a:cubicBezTo>
                    <a:pt x="528" y="827"/>
                    <a:pt x="823" y="581"/>
                    <a:pt x="1449" y="581"/>
                  </a:cubicBezTo>
                  <a:cubicBezTo>
                    <a:pt x="1663" y="581"/>
                    <a:pt x="1916" y="610"/>
                    <a:pt x="2209" y="686"/>
                  </a:cubicBezTo>
                  <a:cubicBezTo>
                    <a:pt x="2233" y="692"/>
                    <a:pt x="2256" y="695"/>
                    <a:pt x="2280" y="695"/>
                  </a:cubicBezTo>
                  <a:cubicBezTo>
                    <a:pt x="2409" y="695"/>
                    <a:pt x="2528" y="611"/>
                    <a:pt x="2560" y="481"/>
                  </a:cubicBezTo>
                  <a:cubicBezTo>
                    <a:pt x="2602" y="321"/>
                    <a:pt x="2509" y="166"/>
                    <a:pt x="2354" y="125"/>
                  </a:cubicBezTo>
                  <a:cubicBezTo>
                    <a:pt x="2015" y="35"/>
                    <a:pt x="1715" y="1"/>
                    <a:pt x="1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2477204" y="4011117"/>
              <a:ext cx="20" cy="20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9525">
              <a:solidFill>
                <a:srgbClr val="CCA26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2311556" y="3358628"/>
              <a:ext cx="156015" cy="262257"/>
            </a:xfrm>
            <a:custGeom>
              <a:rect b="b" l="l" r="r" t="t"/>
              <a:pathLst>
                <a:path extrusionOk="0" h="12851" w="7645">
                  <a:moveTo>
                    <a:pt x="1100" y="773"/>
                  </a:moveTo>
                  <a:lnTo>
                    <a:pt x="1100" y="773"/>
                  </a:lnTo>
                  <a:cubicBezTo>
                    <a:pt x="6525" y="4148"/>
                    <a:pt x="6062" y="7692"/>
                    <a:pt x="4565" y="11591"/>
                  </a:cubicBezTo>
                  <a:cubicBezTo>
                    <a:pt x="4639" y="10712"/>
                    <a:pt x="4537" y="9392"/>
                    <a:pt x="3469" y="8614"/>
                  </a:cubicBezTo>
                  <a:cubicBezTo>
                    <a:pt x="2206" y="7692"/>
                    <a:pt x="683" y="4682"/>
                    <a:pt x="1100" y="773"/>
                  </a:cubicBezTo>
                  <a:close/>
                  <a:moveTo>
                    <a:pt x="868" y="0"/>
                  </a:moveTo>
                  <a:cubicBezTo>
                    <a:pt x="826" y="0"/>
                    <a:pt x="785" y="10"/>
                    <a:pt x="745" y="28"/>
                  </a:cubicBezTo>
                  <a:cubicBezTo>
                    <a:pt x="655" y="71"/>
                    <a:pt x="594" y="155"/>
                    <a:pt x="581" y="249"/>
                  </a:cubicBezTo>
                  <a:cubicBezTo>
                    <a:pt x="0" y="4358"/>
                    <a:pt x="1456" y="7865"/>
                    <a:pt x="3127" y="9083"/>
                  </a:cubicBezTo>
                  <a:cubicBezTo>
                    <a:pt x="4475" y="10066"/>
                    <a:pt x="3863" y="12303"/>
                    <a:pt x="3857" y="12326"/>
                  </a:cubicBezTo>
                  <a:cubicBezTo>
                    <a:pt x="3815" y="12481"/>
                    <a:pt x="3904" y="12640"/>
                    <a:pt x="4059" y="12687"/>
                  </a:cubicBezTo>
                  <a:cubicBezTo>
                    <a:pt x="4085" y="12693"/>
                    <a:pt x="4112" y="12696"/>
                    <a:pt x="4139" y="12696"/>
                  </a:cubicBezTo>
                  <a:cubicBezTo>
                    <a:pt x="4170" y="12696"/>
                    <a:pt x="4200" y="12692"/>
                    <a:pt x="4228" y="12682"/>
                  </a:cubicBezTo>
                  <a:cubicBezTo>
                    <a:pt x="4260" y="12747"/>
                    <a:pt x="4312" y="12799"/>
                    <a:pt x="4382" y="12832"/>
                  </a:cubicBezTo>
                  <a:cubicBezTo>
                    <a:pt x="4419" y="12846"/>
                    <a:pt x="4457" y="12851"/>
                    <a:pt x="4494" y="12851"/>
                  </a:cubicBezTo>
                  <a:cubicBezTo>
                    <a:pt x="4606" y="12851"/>
                    <a:pt x="4714" y="12784"/>
                    <a:pt x="4761" y="12672"/>
                  </a:cubicBezTo>
                  <a:cubicBezTo>
                    <a:pt x="6503" y="8431"/>
                    <a:pt x="7644" y="3961"/>
                    <a:pt x="1016" y="43"/>
                  </a:cubicBezTo>
                  <a:cubicBezTo>
                    <a:pt x="969" y="15"/>
                    <a:pt x="919" y="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2407451" y="3503216"/>
              <a:ext cx="277175" cy="123771"/>
            </a:xfrm>
            <a:custGeom>
              <a:rect b="b" l="l" r="r" t="t"/>
              <a:pathLst>
                <a:path extrusionOk="0" h="6065" w="13582">
                  <a:moveTo>
                    <a:pt x="5159" y="1"/>
                  </a:moveTo>
                  <a:cubicBezTo>
                    <a:pt x="3569" y="1"/>
                    <a:pt x="2061" y="372"/>
                    <a:pt x="871" y="1164"/>
                  </a:cubicBezTo>
                  <a:cubicBezTo>
                    <a:pt x="741" y="1253"/>
                    <a:pt x="703" y="1436"/>
                    <a:pt x="793" y="1566"/>
                  </a:cubicBezTo>
                  <a:cubicBezTo>
                    <a:pt x="849" y="1652"/>
                    <a:pt x="942" y="1699"/>
                    <a:pt x="1037" y="1699"/>
                  </a:cubicBezTo>
                  <a:cubicBezTo>
                    <a:pt x="1092" y="1699"/>
                    <a:pt x="1147" y="1683"/>
                    <a:pt x="1195" y="1650"/>
                  </a:cubicBezTo>
                  <a:cubicBezTo>
                    <a:pt x="2270" y="935"/>
                    <a:pt x="3654" y="600"/>
                    <a:pt x="5125" y="600"/>
                  </a:cubicBezTo>
                  <a:cubicBezTo>
                    <a:pt x="7890" y="600"/>
                    <a:pt x="10958" y="1782"/>
                    <a:pt x="12847" y="3841"/>
                  </a:cubicBezTo>
                  <a:cubicBezTo>
                    <a:pt x="11357" y="4791"/>
                    <a:pt x="9959" y="5131"/>
                    <a:pt x="8691" y="5131"/>
                  </a:cubicBezTo>
                  <a:cubicBezTo>
                    <a:pt x="6645" y="5131"/>
                    <a:pt x="4936" y="4249"/>
                    <a:pt x="3723" y="3621"/>
                  </a:cubicBezTo>
                  <a:lnTo>
                    <a:pt x="3582" y="3547"/>
                  </a:lnTo>
                  <a:cubicBezTo>
                    <a:pt x="3251" y="3377"/>
                    <a:pt x="2923" y="3292"/>
                    <a:pt x="2602" y="3292"/>
                  </a:cubicBezTo>
                  <a:cubicBezTo>
                    <a:pt x="2374" y="3292"/>
                    <a:pt x="2149" y="3335"/>
                    <a:pt x="1930" y="3420"/>
                  </a:cubicBezTo>
                  <a:cubicBezTo>
                    <a:pt x="698" y="3908"/>
                    <a:pt x="80" y="5606"/>
                    <a:pt x="52" y="5677"/>
                  </a:cubicBezTo>
                  <a:cubicBezTo>
                    <a:pt x="1" y="5831"/>
                    <a:pt x="76" y="5995"/>
                    <a:pt x="225" y="6047"/>
                  </a:cubicBezTo>
                  <a:cubicBezTo>
                    <a:pt x="259" y="6060"/>
                    <a:pt x="292" y="6065"/>
                    <a:pt x="324" y="6065"/>
                  </a:cubicBezTo>
                  <a:cubicBezTo>
                    <a:pt x="446" y="6065"/>
                    <a:pt x="558" y="5990"/>
                    <a:pt x="601" y="5874"/>
                  </a:cubicBezTo>
                  <a:cubicBezTo>
                    <a:pt x="605" y="5859"/>
                    <a:pt x="1158" y="4347"/>
                    <a:pt x="2145" y="3958"/>
                  </a:cubicBezTo>
                  <a:cubicBezTo>
                    <a:pt x="2295" y="3899"/>
                    <a:pt x="2448" y="3870"/>
                    <a:pt x="2604" y="3870"/>
                  </a:cubicBezTo>
                  <a:cubicBezTo>
                    <a:pt x="2832" y="3870"/>
                    <a:pt x="3068" y="3933"/>
                    <a:pt x="3315" y="4061"/>
                  </a:cubicBezTo>
                  <a:lnTo>
                    <a:pt x="3455" y="4137"/>
                  </a:lnTo>
                  <a:cubicBezTo>
                    <a:pt x="4734" y="4797"/>
                    <a:pt x="6532" y="5724"/>
                    <a:pt x="8693" y="5724"/>
                  </a:cubicBezTo>
                  <a:cubicBezTo>
                    <a:pt x="10131" y="5724"/>
                    <a:pt x="11730" y="5314"/>
                    <a:pt x="13445" y="4141"/>
                  </a:cubicBezTo>
                  <a:cubicBezTo>
                    <a:pt x="13511" y="4094"/>
                    <a:pt x="13558" y="4020"/>
                    <a:pt x="13567" y="3940"/>
                  </a:cubicBezTo>
                  <a:cubicBezTo>
                    <a:pt x="13581" y="3860"/>
                    <a:pt x="13558" y="3776"/>
                    <a:pt x="13502" y="3715"/>
                  </a:cubicBezTo>
                  <a:cubicBezTo>
                    <a:pt x="11510" y="1349"/>
                    <a:pt x="8186" y="1"/>
                    <a:pt x="5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2403921" y="3317589"/>
              <a:ext cx="141812" cy="197749"/>
            </a:xfrm>
            <a:custGeom>
              <a:rect b="b" l="l" r="r" t="t"/>
              <a:pathLst>
                <a:path extrusionOk="0" h="9690" w="6949">
                  <a:moveTo>
                    <a:pt x="3429" y="1"/>
                  </a:moveTo>
                  <a:cubicBezTo>
                    <a:pt x="3366" y="1"/>
                    <a:pt x="3302" y="22"/>
                    <a:pt x="3250" y="64"/>
                  </a:cubicBezTo>
                  <a:cubicBezTo>
                    <a:pt x="1" y="2690"/>
                    <a:pt x="413" y="6459"/>
                    <a:pt x="432" y="6613"/>
                  </a:cubicBezTo>
                  <a:cubicBezTo>
                    <a:pt x="449" y="6761"/>
                    <a:pt x="575" y="6872"/>
                    <a:pt x="717" y="6872"/>
                  </a:cubicBezTo>
                  <a:cubicBezTo>
                    <a:pt x="728" y="6872"/>
                    <a:pt x="739" y="6872"/>
                    <a:pt x="750" y="6870"/>
                  </a:cubicBezTo>
                  <a:cubicBezTo>
                    <a:pt x="910" y="6852"/>
                    <a:pt x="1026" y="6706"/>
                    <a:pt x="1007" y="6548"/>
                  </a:cubicBezTo>
                  <a:cubicBezTo>
                    <a:pt x="1003" y="6510"/>
                    <a:pt x="642" y="3117"/>
                    <a:pt x="3390" y="706"/>
                  </a:cubicBezTo>
                  <a:cubicBezTo>
                    <a:pt x="6203" y="4394"/>
                    <a:pt x="4359" y="9244"/>
                    <a:pt x="4341" y="9296"/>
                  </a:cubicBezTo>
                  <a:cubicBezTo>
                    <a:pt x="4284" y="9445"/>
                    <a:pt x="4359" y="9614"/>
                    <a:pt x="4505" y="9670"/>
                  </a:cubicBezTo>
                  <a:cubicBezTo>
                    <a:pt x="4542" y="9684"/>
                    <a:pt x="4574" y="9689"/>
                    <a:pt x="4611" y="9689"/>
                  </a:cubicBezTo>
                  <a:cubicBezTo>
                    <a:pt x="4729" y="9689"/>
                    <a:pt x="4836" y="9618"/>
                    <a:pt x="4883" y="9506"/>
                  </a:cubicBezTo>
                  <a:cubicBezTo>
                    <a:pt x="4968" y="9286"/>
                    <a:pt x="6948" y="4085"/>
                    <a:pt x="3652" y="106"/>
                  </a:cubicBezTo>
                  <a:cubicBezTo>
                    <a:pt x="3596" y="37"/>
                    <a:pt x="3513" y="1"/>
                    <a:pt x="3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2500999" y="3463972"/>
              <a:ext cx="121057" cy="55080"/>
            </a:xfrm>
            <a:custGeom>
              <a:rect b="b" l="l" r="r" t="t"/>
              <a:pathLst>
                <a:path extrusionOk="0" h="2699" w="5932">
                  <a:moveTo>
                    <a:pt x="2564" y="0"/>
                  </a:moveTo>
                  <a:cubicBezTo>
                    <a:pt x="1360" y="0"/>
                    <a:pt x="342" y="177"/>
                    <a:pt x="262" y="189"/>
                  </a:cubicBezTo>
                  <a:cubicBezTo>
                    <a:pt x="103" y="222"/>
                    <a:pt x="0" y="371"/>
                    <a:pt x="29" y="527"/>
                  </a:cubicBezTo>
                  <a:cubicBezTo>
                    <a:pt x="54" y="667"/>
                    <a:pt x="175" y="765"/>
                    <a:pt x="313" y="765"/>
                  </a:cubicBezTo>
                  <a:cubicBezTo>
                    <a:pt x="331" y="765"/>
                    <a:pt x="348" y="763"/>
                    <a:pt x="366" y="760"/>
                  </a:cubicBezTo>
                  <a:cubicBezTo>
                    <a:pt x="384" y="758"/>
                    <a:pt x="1402" y="581"/>
                    <a:pt x="2581" y="581"/>
                  </a:cubicBezTo>
                  <a:cubicBezTo>
                    <a:pt x="3466" y="581"/>
                    <a:pt x="4442" y="680"/>
                    <a:pt x="5154" y="1028"/>
                  </a:cubicBezTo>
                  <a:cubicBezTo>
                    <a:pt x="4106" y="1959"/>
                    <a:pt x="3205" y="2119"/>
                    <a:pt x="2709" y="2119"/>
                  </a:cubicBezTo>
                  <a:cubicBezTo>
                    <a:pt x="2466" y="2119"/>
                    <a:pt x="2320" y="2080"/>
                    <a:pt x="2304" y="2076"/>
                  </a:cubicBezTo>
                  <a:cubicBezTo>
                    <a:pt x="2275" y="2067"/>
                    <a:pt x="2247" y="2063"/>
                    <a:pt x="2219" y="2063"/>
                  </a:cubicBezTo>
                  <a:cubicBezTo>
                    <a:pt x="2094" y="2063"/>
                    <a:pt x="1981" y="2145"/>
                    <a:pt x="1943" y="2268"/>
                  </a:cubicBezTo>
                  <a:cubicBezTo>
                    <a:pt x="1896" y="2422"/>
                    <a:pt x="1985" y="2586"/>
                    <a:pt x="2135" y="2633"/>
                  </a:cubicBezTo>
                  <a:cubicBezTo>
                    <a:pt x="2158" y="2638"/>
                    <a:pt x="2369" y="2698"/>
                    <a:pt x="2706" y="2698"/>
                  </a:cubicBezTo>
                  <a:cubicBezTo>
                    <a:pt x="3371" y="2698"/>
                    <a:pt x="4545" y="2469"/>
                    <a:pt x="5837" y="1177"/>
                  </a:cubicBezTo>
                  <a:cubicBezTo>
                    <a:pt x="5899" y="1116"/>
                    <a:pt x="5931" y="1032"/>
                    <a:pt x="5921" y="943"/>
                  </a:cubicBezTo>
                  <a:cubicBezTo>
                    <a:pt x="5912" y="859"/>
                    <a:pt x="5871" y="784"/>
                    <a:pt x="5800" y="732"/>
                  </a:cubicBezTo>
                  <a:cubicBezTo>
                    <a:pt x="4962" y="153"/>
                    <a:pt x="3682" y="0"/>
                    <a:pt x="2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2504897" y="3362547"/>
              <a:ext cx="69855" cy="113323"/>
            </a:xfrm>
            <a:custGeom>
              <a:rect b="b" l="l" r="r" t="t"/>
              <a:pathLst>
                <a:path extrusionOk="0" h="5553" w="3423">
                  <a:moveTo>
                    <a:pt x="2506" y="1"/>
                  </a:moveTo>
                  <a:cubicBezTo>
                    <a:pt x="2471" y="1"/>
                    <a:pt x="2436" y="7"/>
                    <a:pt x="2402" y="20"/>
                  </a:cubicBezTo>
                  <a:cubicBezTo>
                    <a:pt x="188" y="858"/>
                    <a:pt x="24" y="1990"/>
                    <a:pt x="15" y="2116"/>
                  </a:cubicBezTo>
                  <a:cubicBezTo>
                    <a:pt x="0" y="2271"/>
                    <a:pt x="113" y="2407"/>
                    <a:pt x="268" y="2425"/>
                  </a:cubicBezTo>
                  <a:cubicBezTo>
                    <a:pt x="281" y="2427"/>
                    <a:pt x="294" y="2428"/>
                    <a:pt x="308" y="2428"/>
                  </a:cubicBezTo>
                  <a:cubicBezTo>
                    <a:pt x="446" y="2428"/>
                    <a:pt x="570" y="2318"/>
                    <a:pt x="590" y="2172"/>
                  </a:cubicBezTo>
                  <a:cubicBezTo>
                    <a:pt x="590" y="2168"/>
                    <a:pt x="717" y="1372"/>
                    <a:pt x="2295" y="689"/>
                  </a:cubicBezTo>
                  <a:lnTo>
                    <a:pt x="2295" y="689"/>
                  </a:lnTo>
                  <a:cubicBezTo>
                    <a:pt x="2571" y="2528"/>
                    <a:pt x="787" y="5065"/>
                    <a:pt x="769" y="5093"/>
                  </a:cubicBezTo>
                  <a:cubicBezTo>
                    <a:pt x="675" y="5225"/>
                    <a:pt x="708" y="5402"/>
                    <a:pt x="834" y="5497"/>
                  </a:cubicBezTo>
                  <a:cubicBezTo>
                    <a:pt x="886" y="5534"/>
                    <a:pt x="946" y="5553"/>
                    <a:pt x="1003" y="5553"/>
                  </a:cubicBezTo>
                  <a:cubicBezTo>
                    <a:pt x="1096" y="5553"/>
                    <a:pt x="1186" y="5510"/>
                    <a:pt x="1242" y="5430"/>
                  </a:cubicBezTo>
                  <a:cubicBezTo>
                    <a:pt x="1331" y="5304"/>
                    <a:pt x="3423" y="2332"/>
                    <a:pt x="2781" y="206"/>
                  </a:cubicBezTo>
                  <a:cubicBezTo>
                    <a:pt x="2759" y="132"/>
                    <a:pt x="2707" y="66"/>
                    <a:pt x="2632" y="29"/>
                  </a:cubicBezTo>
                  <a:cubicBezTo>
                    <a:pt x="2593" y="10"/>
                    <a:pt x="2550" y="1"/>
                    <a:pt x="2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1765697" y="3950793"/>
              <a:ext cx="112262" cy="122710"/>
            </a:xfrm>
            <a:custGeom>
              <a:rect b="b" l="l" r="r" t="t"/>
              <a:pathLst>
                <a:path extrusionOk="0" h="6013" w="5501">
                  <a:moveTo>
                    <a:pt x="5171" y="0"/>
                  </a:moveTo>
                  <a:cubicBezTo>
                    <a:pt x="5113" y="0"/>
                    <a:pt x="5055" y="18"/>
                    <a:pt x="5004" y="54"/>
                  </a:cubicBezTo>
                  <a:cubicBezTo>
                    <a:pt x="4967" y="77"/>
                    <a:pt x="4086" y="695"/>
                    <a:pt x="2738" y="2235"/>
                  </a:cubicBezTo>
                  <a:cubicBezTo>
                    <a:pt x="2163" y="2895"/>
                    <a:pt x="1770" y="3547"/>
                    <a:pt x="1451" y="4070"/>
                  </a:cubicBezTo>
                  <a:cubicBezTo>
                    <a:pt x="1025" y="4777"/>
                    <a:pt x="720" y="5282"/>
                    <a:pt x="234" y="5446"/>
                  </a:cubicBezTo>
                  <a:cubicBezTo>
                    <a:pt x="84" y="5498"/>
                    <a:pt x="0" y="5662"/>
                    <a:pt x="52" y="5816"/>
                  </a:cubicBezTo>
                  <a:cubicBezTo>
                    <a:pt x="93" y="5934"/>
                    <a:pt x="206" y="6013"/>
                    <a:pt x="327" y="6013"/>
                  </a:cubicBezTo>
                  <a:cubicBezTo>
                    <a:pt x="361" y="6013"/>
                    <a:pt x="389" y="6008"/>
                    <a:pt x="421" y="5999"/>
                  </a:cubicBezTo>
                  <a:cubicBezTo>
                    <a:pt x="1105" y="5765"/>
                    <a:pt x="1479" y="5152"/>
                    <a:pt x="1947" y="4370"/>
                  </a:cubicBezTo>
                  <a:cubicBezTo>
                    <a:pt x="2271" y="3841"/>
                    <a:pt x="2630" y="3238"/>
                    <a:pt x="3174" y="2620"/>
                  </a:cubicBezTo>
                  <a:cubicBezTo>
                    <a:pt x="4470" y="1140"/>
                    <a:pt x="5327" y="536"/>
                    <a:pt x="5337" y="531"/>
                  </a:cubicBezTo>
                  <a:cubicBezTo>
                    <a:pt x="5467" y="438"/>
                    <a:pt x="5501" y="255"/>
                    <a:pt x="5406" y="124"/>
                  </a:cubicBezTo>
                  <a:cubicBezTo>
                    <a:pt x="5352" y="44"/>
                    <a:pt x="5262" y="0"/>
                    <a:pt x="5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1777717" y="3946854"/>
              <a:ext cx="95446" cy="54733"/>
            </a:xfrm>
            <a:custGeom>
              <a:rect b="b" l="l" r="r" t="t"/>
              <a:pathLst>
                <a:path extrusionOk="0" h="2682" w="4677">
                  <a:moveTo>
                    <a:pt x="4358" y="1"/>
                  </a:moveTo>
                  <a:cubicBezTo>
                    <a:pt x="4278" y="1"/>
                    <a:pt x="4197" y="34"/>
                    <a:pt x="4139" y="97"/>
                  </a:cubicBezTo>
                  <a:cubicBezTo>
                    <a:pt x="2767" y="1637"/>
                    <a:pt x="286" y="2100"/>
                    <a:pt x="263" y="2105"/>
                  </a:cubicBezTo>
                  <a:cubicBezTo>
                    <a:pt x="103" y="2133"/>
                    <a:pt x="1" y="2283"/>
                    <a:pt x="29" y="2442"/>
                  </a:cubicBezTo>
                  <a:cubicBezTo>
                    <a:pt x="53" y="2582"/>
                    <a:pt x="174" y="2681"/>
                    <a:pt x="314" y="2681"/>
                  </a:cubicBezTo>
                  <a:cubicBezTo>
                    <a:pt x="328" y="2681"/>
                    <a:pt x="347" y="2681"/>
                    <a:pt x="366" y="2677"/>
                  </a:cubicBezTo>
                  <a:cubicBezTo>
                    <a:pt x="474" y="2658"/>
                    <a:pt x="3067" y="2176"/>
                    <a:pt x="4575" y="481"/>
                  </a:cubicBezTo>
                  <a:cubicBezTo>
                    <a:pt x="4677" y="363"/>
                    <a:pt x="4668" y="181"/>
                    <a:pt x="4547" y="74"/>
                  </a:cubicBezTo>
                  <a:cubicBezTo>
                    <a:pt x="4493" y="24"/>
                    <a:pt x="4425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1900305" y="3928263"/>
              <a:ext cx="84365" cy="100731"/>
            </a:xfrm>
            <a:custGeom>
              <a:rect b="b" l="l" r="r" t="t"/>
              <a:pathLst>
                <a:path extrusionOk="0" h="4936" w="4134">
                  <a:moveTo>
                    <a:pt x="3806" y="0"/>
                  </a:moveTo>
                  <a:cubicBezTo>
                    <a:pt x="3781" y="0"/>
                    <a:pt x="3755" y="4"/>
                    <a:pt x="3730" y="11"/>
                  </a:cubicBezTo>
                  <a:cubicBezTo>
                    <a:pt x="3641" y="39"/>
                    <a:pt x="1577" y="685"/>
                    <a:pt x="61" y="4538"/>
                  </a:cubicBezTo>
                  <a:cubicBezTo>
                    <a:pt x="0" y="4688"/>
                    <a:pt x="74" y="4856"/>
                    <a:pt x="225" y="4912"/>
                  </a:cubicBezTo>
                  <a:cubicBezTo>
                    <a:pt x="257" y="4926"/>
                    <a:pt x="294" y="4936"/>
                    <a:pt x="327" y="4936"/>
                  </a:cubicBezTo>
                  <a:cubicBezTo>
                    <a:pt x="444" y="4936"/>
                    <a:pt x="552" y="4865"/>
                    <a:pt x="599" y="4748"/>
                  </a:cubicBezTo>
                  <a:cubicBezTo>
                    <a:pt x="1999" y="1200"/>
                    <a:pt x="3866" y="578"/>
                    <a:pt x="3894" y="568"/>
                  </a:cubicBezTo>
                  <a:cubicBezTo>
                    <a:pt x="4049" y="522"/>
                    <a:pt x="4133" y="362"/>
                    <a:pt x="4091" y="207"/>
                  </a:cubicBezTo>
                  <a:cubicBezTo>
                    <a:pt x="4052" y="83"/>
                    <a:pt x="3932" y="0"/>
                    <a:pt x="3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1895407" y="3919671"/>
              <a:ext cx="66120" cy="73875"/>
            </a:xfrm>
            <a:custGeom>
              <a:rect b="b" l="l" r="r" t="t"/>
              <a:pathLst>
                <a:path extrusionOk="0" h="3620" w="3240">
                  <a:moveTo>
                    <a:pt x="2939" y="1"/>
                  </a:moveTo>
                  <a:cubicBezTo>
                    <a:pt x="2843" y="1"/>
                    <a:pt x="2751" y="51"/>
                    <a:pt x="2697" y="137"/>
                  </a:cubicBezTo>
                  <a:cubicBezTo>
                    <a:pt x="2693" y="142"/>
                    <a:pt x="2239" y="848"/>
                    <a:pt x="736" y="1546"/>
                  </a:cubicBezTo>
                  <a:cubicBezTo>
                    <a:pt x="591" y="1611"/>
                    <a:pt x="525" y="1785"/>
                    <a:pt x="595" y="1930"/>
                  </a:cubicBezTo>
                  <a:cubicBezTo>
                    <a:pt x="643" y="2036"/>
                    <a:pt x="748" y="2099"/>
                    <a:pt x="857" y="2099"/>
                  </a:cubicBezTo>
                  <a:cubicBezTo>
                    <a:pt x="898" y="2099"/>
                    <a:pt x="940" y="2090"/>
                    <a:pt x="979" y="2071"/>
                  </a:cubicBezTo>
                  <a:cubicBezTo>
                    <a:pt x="1518" y="1822"/>
                    <a:pt x="1939" y="1565"/>
                    <a:pt x="2257" y="1336"/>
                  </a:cubicBezTo>
                  <a:lnTo>
                    <a:pt x="2257" y="1336"/>
                  </a:lnTo>
                  <a:cubicBezTo>
                    <a:pt x="1930" y="1888"/>
                    <a:pt x="1321" y="2553"/>
                    <a:pt x="206" y="3067"/>
                  </a:cubicBezTo>
                  <a:cubicBezTo>
                    <a:pt x="61" y="3134"/>
                    <a:pt x="1" y="3307"/>
                    <a:pt x="66" y="3451"/>
                  </a:cubicBezTo>
                  <a:cubicBezTo>
                    <a:pt x="118" y="3559"/>
                    <a:pt x="221" y="3620"/>
                    <a:pt x="329" y="3620"/>
                  </a:cubicBezTo>
                  <a:cubicBezTo>
                    <a:pt x="370" y="3620"/>
                    <a:pt x="413" y="3611"/>
                    <a:pt x="450" y="3592"/>
                  </a:cubicBezTo>
                  <a:cubicBezTo>
                    <a:pt x="3062" y="2389"/>
                    <a:pt x="3226" y="394"/>
                    <a:pt x="3231" y="306"/>
                  </a:cubicBezTo>
                  <a:cubicBezTo>
                    <a:pt x="3240" y="174"/>
                    <a:pt x="3156" y="53"/>
                    <a:pt x="3030" y="16"/>
                  </a:cubicBezTo>
                  <a:cubicBezTo>
                    <a:pt x="3000" y="6"/>
                    <a:pt x="2969" y="1"/>
                    <a:pt x="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1914896" y="3885877"/>
              <a:ext cx="124220" cy="218870"/>
            </a:xfrm>
            <a:custGeom>
              <a:rect b="b" l="l" r="r" t="t"/>
              <a:pathLst>
                <a:path extrusionOk="0" h="10725" w="6087">
                  <a:moveTo>
                    <a:pt x="5758" y="0"/>
                  </a:moveTo>
                  <a:cubicBezTo>
                    <a:pt x="5672" y="0"/>
                    <a:pt x="5586" y="38"/>
                    <a:pt x="5529" y="108"/>
                  </a:cubicBezTo>
                  <a:cubicBezTo>
                    <a:pt x="5413" y="262"/>
                    <a:pt x="2627" y="3835"/>
                    <a:pt x="2384" y="6694"/>
                  </a:cubicBezTo>
                  <a:cubicBezTo>
                    <a:pt x="2163" y="9288"/>
                    <a:pt x="296" y="10135"/>
                    <a:pt x="216" y="10172"/>
                  </a:cubicBezTo>
                  <a:cubicBezTo>
                    <a:pt x="72" y="10233"/>
                    <a:pt x="1" y="10407"/>
                    <a:pt x="66" y="10552"/>
                  </a:cubicBezTo>
                  <a:cubicBezTo>
                    <a:pt x="113" y="10660"/>
                    <a:pt x="221" y="10725"/>
                    <a:pt x="333" y="10725"/>
                  </a:cubicBezTo>
                  <a:cubicBezTo>
                    <a:pt x="370" y="10725"/>
                    <a:pt x="409" y="10720"/>
                    <a:pt x="446" y="10701"/>
                  </a:cubicBezTo>
                  <a:cubicBezTo>
                    <a:pt x="539" y="10664"/>
                    <a:pt x="2712" y="9690"/>
                    <a:pt x="2965" y="6746"/>
                  </a:cubicBezTo>
                  <a:cubicBezTo>
                    <a:pt x="3194" y="4059"/>
                    <a:pt x="5960" y="506"/>
                    <a:pt x="5988" y="469"/>
                  </a:cubicBezTo>
                  <a:cubicBezTo>
                    <a:pt x="6087" y="342"/>
                    <a:pt x="6063" y="160"/>
                    <a:pt x="5936" y="61"/>
                  </a:cubicBezTo>
                  <a:cubicBezTo>
                    <a:pt x="5883" y="20"/>
                    <a:pt x="5820" y="0"/>
                    <a:pt x="5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1791186" y="4215172"/>
              <a:ext cx="157464" cy="92589"/>
            </a:xfrm>
            <a:custGeom>
              <a:rect b="b" l="l" r="r" t="t"/>
              <a:pathLst>
                <a:path extrusionOk="0" h="4537" w="7716">
                  <a:moveTo>
                    <a:pt x="7387" y="0"/>
                  </a:moveTo>
                  <a:cubicBezTo>
                    <a:pt x="7353" y="0"/>
                    <a:pt x="7319" y="6"/>
                    <a:pt x="7285" y="19"/>
                  </a:cubicBezTo>
                  <a:cubicBezTo>
                    <a:pt x="7233" y="38"/>
                    <a:pt x="5987" y="515"/>
                    <a:pt x="4298" y="1920"/>
                  </a:cubicBezTo>
                  <a:cubicBezTo>
                    <a:pt x="2692" y="3249"/>
                    <a:pt x="268" y="3961"/>
                    <a:pt x="240" y="3966"/>
                  </a:cubicBezTo>
                  <a:cubicBezTo>
                    <a:pt x="89" y="4012"/>
                    <a:pt x="0" y="4171"/>
                    <a:pt x="43" y="4326"/>
                  </a:cubicBezTo>
                  <a:cubicBezTo>
                    <a:pt x="80" y="4452"/>
                    <a:pt x="197" y="4536"/>
                    <a:pt x="324" y="4536"/>
                  </a:cubicBezTo>
                  <a:cubicBezTo>
                    <a:pt x="348" y="4536"/>
                    <a:pt x="376" y="4532"/>
                    <a:pt x="404" y="4523"/>
                  </a:cubicBezTo>
                  <a:cubicBezTo>
                    <a:pt x="506" y="4495"/>
                    <a:pt x="2964" y="3773"/>
                    <a:pt x="4667" y="2365"/>
                  </a:cubicBezTo>
                  <a:cubicBezTo>
                    <a:pt x="6274" y="1030"/>
                    <a:pt x="7476" y="567"/>
                    <a:pt x="7491" y="563"/>
                  </a:cubicBezTo>
                  <a:cubicBezTo>
                    <a:pt x="7640" y="506"/>
                    <a:pt x="7715" y="338"/>
                    <a:pt x="7659" y="187"/>
                  </a:cubicBezTo>
                  <a:cubicBezTo>
                    <a:pt x="7612" y="71"/>
                    <a:pt x="7503" y="0"/>
                    <a:pt x="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1804267" y="4237967"/>
              <a:ext cx="104650" cy="34632"/>
            </a:xfrm>
            <a:custGeom>
              <a:rect b="b" l="l" r="r" t="t"/>
              <a:pathLst>
                <a:path extrusionOk="0" h="1697" w="5128">
                  <a:moveTo>
                    <a:pt x="4796" y="1"/>
                  </a:moveTo>
                  <a:cubicBezTo>
                    <a:pt x="4744" y="1"/>
                    <a:pt x="4692" y="15"/>
                    <a:pt x="4644" y="44"/>
                  </a:cubicBezTo>
                  <a:cubicBezTo>
                    <a:pt x="3246" y="900"/>
                    <a:pt x="310" y="1116"/>
                    <a:pt x="282" y="1116"/>
                  </a:cubicBezTo>
                  <a:cubicBezTo>
                    <a:pt x="122" y="1131"/>
                    <a:pt x="1" y="1266"/>
                    <a:pt x="16" y="1425"/>
                  </a:cubicBezTo>
                  <a:cubicBezTo>
                    <a:pt x="25" y="1580"/>
                    <a:pt x="150" y="1697"/>
                    <a:pt x="301" y="1697"/>
                  </a:cubicBezTo>
                  <a:lnTo>
                    <a:pt x="325" y="1697"/>
                  </a:lnTo>
                  <a:cubicBezTo>
                    <a:pt x="450" y="1687"/>
                    <a:pt x="3428" y="1468"/>
                    <a:pt x="4949" y="541"/>
                  </a:cubicBezTo>
                  <a:cubicBezTo>
                    <a:pt x="5085" y="457"/>
                    <a:pt x="5127" y="278"/>
                    <a:pt x="5043" y="142"/>
                  </a:cubicBezTo>
                  <a:cubicBezTo>
                    <a:pt x="4988" y="50"/>
                    <a:pt x="4893" y="1"/>
                    <a:pt x="47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1875162" y="4233375"/>
              <a:ext cx="78916" cy="63590"/>
            </a:xfrm>
            <a:custGeom>
              <a:rect b="b" l="l" r="r" t="t"/>
              <a:pathLst>
                <a:path extrusionOk="0" h="3116" w="3867">
                  <a:moveTo>
                    <a:pt x="3493" y="0"/>
                  </a:moveTo>
                  <a:cubicBezTo>
                    <a:pt x="2976" y="0"/>
                    <a:pt x="586" y="139"/>
                    <a:pt x="33" y="2769"/>
                  </a:cubicBezTo>
                  <a:cubicBezTo>
                    <a:pt x="1" y="2923"/>
                    <a:pt x="103" y="3078"/>
                    <a:pt x="258" y="3111"/>
                  </a:cubicBezTo>
                  <a:cubicBezTo>
                    <a:pt x="277" y="3115"/>
                    <a:pt x="300" y="3115"/>
                    <a:pt x="319" y="3115"/>
                  </a:cubicBezTo>
                  <a:cubicBezTo>
                    <a:pt x="455" y="3115"/>
                    <a:pt x="571" y="3022"/>
                    <a:pt x="604" y="2886"/>
                  </a:cubicBezTo>
                  <a:cubicBezTo>
                    <a:pt x="1055" y="731"/>
                    <a:pt x="2931" y="579"/>
                    <a:pt x="3430" y="579"/>
                  </a:cubicBezTo>
                  <a:cubicBezTo>
                    <a:pt x="3495" y="579"/>
                    <a:pt x="3537" y="582"/>
                    <a:pt x="3549" y="583"/>
                  </a:cubicBezTo>
                  <a:cubicBezTo>
                    <a:pt x="3554" y="583"/>
                    <a:pt x="3560" y="583"/>
                    <a:pt x="3566" y="583"/>
                  </a:cubicBezTo>
                  <a:cubicBezTo>
                    <a:pt x="3722" y="583"/>
                    <a:pt x="3849" y="465"/>
                    <a:pt x="3858" y="311"/>
                  </a:cubicBezTo>
                  <a:cubicBezTo>
                    <a:pt x="3867" y="152"/>
                    <a:pt x="3750" y="12"/>
                    <a:pt x="3591" y="2"/>
                  </a:cubicBezTo>
                  <a:cubicBezTo>
                    <a:pt x="3588" y="2"/>
                    <a:pt x="3554" y="0"/>
                    <a:pt x="3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1996383" y="4323964"/>
              <a:ext cx="42162" cy="137587"/>
            </a:xfrm>
            <a:custGeom>
              <a:rect b="b" l="l" r="r" t="t"/>
              <a:pathLst>
                <a:path extrusionOk="0" h="6742" w="2066">
                  <a:moveTo>
                    <a:pt x="1734" y="0"/>
                  </a:moveTo>
                  <a:cubicBezTo>
                    <a:pt x="1613" y="0"/>
                    <a:pt x="1503" y="79"/>
                    <a:pt x="1461" y="203"/>
                  </a:cubicBezTo>
                  <a:cubicBezTo>
                    <a:pt x="1415" y="348"/>
                    <a:pt x="296" y="3835"/>
                    <a:pt x="20" y="6419"/>
                  </a:cubicBezTo>
                  <a:cubicBezTo>
                    <a:pt x="1" y="6579"/>
                    <a:pt x="117" y="6724"/>
                    <a:pt x="277" y="6742"/>
                  </a:cubicBezTo>
                  <a:lnTo>
                    <a:pt x="305" y="6742"/>
                  </a:lnTo>
                  <a:cubicBezTo>
                    <a:pt x="455" y="6742"/>
                    <a:pt x="581" y="6629"/>
                    <a:pt x="595" y="6484"/>
                  </a:cubicBezTo>
                  <a:cubicBezTo>
                    <a:pt x="862" y="3957"/>
                    <a:pt x="2005" y="413"/>
                    <a:pt x="2014" y="380"/>
                  </a:cubicBezTo>
                  <a:cubicBezTo>
                    <a:pt x="2066" y="225"/>
                    <a:pt x="1981" y="63"/>
                    <a:pt x="1826" y="15"/>
                  </a:cubicBezTo>
                  <a:cubicBezTo>
                    <a:pt x="1796" y="5"/>
                    <a:pt x="1765" y="0"/>
                    <a:pt x="1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1962874" y="4297455"/>
              <a:ext cx="51692" cy="134200"/>
            </a:xfrm>
            <a:custGeom>
              <a:rect b="b" l="l" r="r" t="t"/>
              <a:pathLst>
                <a:path extrusionOk="0" h="6576" w="2533">
                  <a:moveTo>
                    <a:pt x="2220" y="0"/>
                  </a:moveTo>
                  <a:cubicBezTo>
                    <a:pt x="2078" y="0"/>
                    <a:pt x="1955" y="111"/>
                    <a:pt x="1938" y="256"/>
                  </a:cubicBezTo>
                  <a:cubicBezTo>
                    <a:pt x="1928" y="299"/>
                    <a:pt x="1325" y="4694"/>
                    <a:pt x="102" y="6094"/>
                  </a:cubicBezTo>
                  <a:cubicBezTo>
                    <a:pt x="0" y="6215"/>
                    <a:pt x="14" y="6398"/>
                    <a:pt x="130" y="6501"/>
                  </a:cubicBezTo>
                  <a:cubicBezTo>
                    <a:pt x="187" y="6552"/>
                    <a:pt x="257" y="6576"/>
                    <a:pt x="323" y="6576"/>
                  </a:cubicBezTo>
                  <a:cubicBezTo>
                    <a:pt x="402" y="6576"/>
                    <a:pt x="487" y="6539"/>
                    <a:pt x="543" y="6473"/>
                  </a:cubicBezTo>
                  <a:cubicBezTo>
                    <a:pt x="1872" y="4947"/>
                    <a:pt x="2485" y="519"/>
                    <a:pt x="2513" y="331"/>
                  </a:cubicBezTo>
                  <a:cubicBezTo>
                    <a:pt x="2532" y="172"/>
                    <a:pt x="2420" y="27"/>
                    <a:pt x="2261" y="3"/>
                  </a:cubicBezTo>
                  <a:cubicBezTo>
                    <a:pt x="2247" y="1"/>
                    <a:pt x="2233" y="0"/>
                    <a:pt x="2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2436410" y="3835735"/>
              <a:ext cx="71936" cy="335418"/>
            </a:xfrm>
            <a:custGeom>
              <a:rect b="b" l="l" r="r" t="t"/>
              <a:pathLst>
                <a:path extrusionOk="0" h="16436" w="3525">
                  <a:moveTo>
                    <a:pt x="1091" y="1"/>
                  </a:moveTo>
                  <a:cubicBezTo>
                    <a:pt x="1025" y="1"/>
                    <a:pt x="958" y="23"/>
                    <a:pt x="904" y="70"/>
                  </a:cubicBezTo>
                  <a:cubicBezTo>
                    <a:pt x="778" y="173"/>
                    <a:pt x="763" y="355"/>
                    <a:pt x="867" y="477"/>
                  </a:cubicBezTo>
                  <a:cubicBezTo>
                    <a:pt x="890" y="500"/>
                    <a:pt x="2898" y="2958"/>
                    <a:pt x="2079" y="7391"/>
                  </a:cubicBezTo>
                  <a:cubicBezTo>
                    <a:pt x="1766" y="9062"/>
                    <a:pt x="1344" y="10125"/>
                    <a:pt x="1007" y="10982"/>
                  </a:cubicBezTo>
                  <a:cubicBezTo>
                    <a:pt x="398" y="12517"/>
                    <a:pt x="1" y="13528"/>
                    <a:pt x="848" y="16234"/>
                  </a:cubicBezTo>
                  <a:cubicBezTo>
                    <a:pt x="885" y="16356"/>
                    <a:pt x="997" y="16436"/>
                    <a:pt x="1124" y="16436"/>
                  </a:cubicBezTo>
                  <a:cubicBezTo>
                    <a:pt x="1152" y="16436"/>
                    <a:pt x="1180" y="16431"/>
                    <a:pt x="1208" y="16421"/>
                  </a:cubicBezTo>
                  <a:cubicBezTo>
                    <a:pt x="1362" y="16375"/>
                    <a:pt x="1447" y="16211"/>
                    <a:pt x="1400" y="16060"/>
                  </a:cubicBezTo>
                  <a:cubicBezTo>
                    <a:pt x="614" y="13552"/>
                    <a:pt x="965" y="12667"/>
                    <a:pt x="1545" y="11197"/>
                  </a:cubicBezTo>
                  <a:cubicBezTo>
                    <a:pt x="1891" y="10317"/>
                    <a:pt x="2327" y="9222"/>
                    <a:pt x="2645" y="7494"/>
                  </a:cubicBezTo>
                  <a:cubicBezTo>
                    <a:pt x="3525" y="2775"/>
                    <a:pt x="1400" y="210"/>
                    <a:pt x="1312" y="102"/>
                  </a:cubicBezTo>
                  <a:cubicBezTo>
                    <a:pt x="1255" y="35"/>
                    <a:pt x="1173" y="1"/>
                    <a:pt x="1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2469572" y="3989710"/>
              <a:ext cx="39080" cy="133567"/>
            </a:xfrm>
            <a:custGeom>
              <a:rect b="b" l="l" r="r" t="t"/>
              <a:pathLst>
                <a:path extrusionOk="0" h="6545" w="1915">
                  <a:moveTo>
                    <a:pt x="674" y="0"/>
                  </a:moveTo>
                  <a:cubicBezTo>
                    <a:pt x="518" y="0"/>
                    <a:pt x="383" y="111"/>
                    <a:pt x="370" y="268"/>
                  </a:cubicBezTo>
                  <a:cubicBezTo>
                    <a:pt x="0" y="4995"/>
                    <a:pt x="1334" y="6404"/>
                    <a:pt x="1390" y="6460"/>
                  </a:cubicBezTo>
                  <a:cubicBezTo>
                    <a:pt x="1446" y="6517"/>
                    <a:pt x="1521" y="6545"/>
                    <a:pt x="1597" y="6545"/>
                  </a:cubicBezTo>
                  <a:cubicBezTo>
                    <a:pt x="1671" y="6545"/>
                    <a:pt x="1742" y="6517"/>
                    <a:pt x="1798" y="6465"/>
                  </a:cubicBezTo>
                  <a:cubicBezTo>
                    <a:pt x="1915" y="6353"/>
                    <a:pt x="1915" y="6171"/>
                    <a:pt x="1807" y="6054"/>
                  </a:cubicBezTo>
                  <a:cubicBezTo>
                    <a:pt x="1793" y="6044"/>
                    <a:pt x="603" y="4724"/>
                    <a:pt x="951" y="314"/>
                  </a:cubicBezTo>
                  <a:cubicBezTo>
                    <a:pt x="960" y="155"/>
                    <a:pt x="843" y="15"/>
                    <a:pt x="683" y="0"/>
                  </a:cubicBezTo>
                  <a:cubicBezTo>
                    <a:pt x="680" y="0"/>
                    <a:pt x="677" y="0"/>
                    <a:pt x="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2336188" y="4160602"/>
              <a:ext cx="57080" cy="126710"/>
            </a:xfrm>
            <a:custGeom>
              <a:rect b="b" l="l" r="r" t="t"/>
              <a:pathLst>
                <a:path extrusionOk="0" h="6209" w="2797">
                  <a:moveTo>
                    <a:pt x="1009" y="0"/>
                  </a:moveTo>
                  <a:cubicBezTo>
                    <a:pt x="960" y="0"/>
                    <a:pt x="909" y="13"/>
                    <a:pt x="863" y="39"/>
                  </a:cubicBezTo>
                  <a:cubicBezTo>
                    <a:pt x="727" y="123"/>
                    <a:pt x="679" y="301"/>
                    <a:pt x="759" y="437"/>
                  </a:cubicBezTo>
                  <a:cubicBezTo>
                    <a:pt x="815" y="530"/>
                    <a:pt x="2098" y="2801"/>
                    <a:pt x="94" y="5754"/>
                  </a:cubicBezTo>
                  <a:cubicBezTo>
                    <a:pt x="1" y="5886"/>
                    <a:pt x="38" y="6068"/>
                    <a:pt x="169" y="6158"/>
                  </a:cubicBezTo>
                  <a:cubicBezTo>
                    <a:pt x="221" y="6190"/>
                    <a:pt x="277" y="6208"/>
                    <a:pt x="333" y="6208"/>
                  </a:cubicBezTo>
                  <a:cubicBezTo>
                    <a:pt x="427" y="6208"/>
                    <a:pt x="515" y="6162"/>
                    <a:pt x="572" y="6082"/>
                  </a:cubicBezTo>
                  <a:cubicBezTo>
                    <a:pt x="2796" y="2810"/>
                    <a:pt x="1325" y="249"/>
                    <a:pt x="1260" y="141"/>
                  </a:cubicBezTo>
                  <a:cubicBezTo>
                    <a:pt x="1207" y="51"/>
                    <a:pt x="111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2076829" y="4382248"/>
              <a:ext cx="64794" cy="100140"/>
            </a:xfrm>
            <a:custGeom>
              <a:rect b="b" l="l" r="r" t="t"/>
              <a:pathLst>
                <a:path extrusionOk="0" h="4907" w="3175">
                  <a:moveTo>
                    <a:pt x="2846" y="0"/>
                  </a:moveTo>
                  <a:cubicBezTo>
                    <a:pt x="2785" y="0"/>
                    <a:pt x="2725" y="19"/>
                    <a:pt x="2674" y="57"/>
                  </a:cubicBezTo>
                  <a:cubicBezTo>
                    <a:pt x="2561" y="137"/>
                    <a:pt x="1" y="2070"/>
                    <a:pt x="198" y="4635"/>
                  </a:cubicBezTo>
                  <a:cubicBezTo>
                    <a:pt x="207" y="4790"/>
                    <a:pt x="332" y="4907"/>
                    <a:pt x="483" y="4907"/>
                  </a:cubicBezTo>
                  <a:lnTo>
                    <a:pt x="507" y="4907"/>
                  </a:lnTo>
                  <a:cubicBezTo>
                    <a:pt x="665" y="4892"/>
                    <a:pt x="787" y="4752"/>
                    <a:pt x="773" y="4593"/>
                  </a:cubicBezTo>
                  <a:cubicBezTo>
                    <a:pt x="604" y="2346"/>
                    <a:pt x="2992" y="539"/>
                    <a:pt x="3020" y="521"/>
                  </a:cubicBezTo>
                  <a:cubicBezTo>
                    <a:pt x="3147" y="426"/>
                    <a:pt x="3175" y="244"/>
                    <a:pt x="3076" y="117"/>
                  </a:cubicBezTo>
                  <a:cubicBezTo>
                    <a:pt x="3021" y="40"/>
                    <a:pt x="2934" y="0"/>
                    <a:pt x="2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2066973" y="4362902"/>
              <a:ext cx="69590" cy="68753"/>
            </a:xfrm>
            <a:custGeom>
              <a:rect b="b" l="l" r="r" t="t"/>
              <a:pathLst>
                <a:path extrusionOk="0" h="3369" w="3410">
                  <a:moveTo>
                    <a:pt x="3078" y="1"/>
                  </a:moveTo>
                  <a:cubicBezTo>
                    <a:pt x="2971" y="1"/>
                    <a:pt x="2869" y="59"/>
                    <a:pt x="2820" y="162"/>
                  </a:cubicBezTo>
                  <a:cubicBezTo>
                    <a:pt x="1724" y="2368"/>
                    <a:pt x="273" y="2789"/>
                    <a:pt x="245" y="2798"/>
                  </a:cubicBezTo>
                  <a:cubicBezTo>
                    <a:pt x="91" y="2839"/>
                    <a:pt x="1" y="2995"/>
                    <a:pt x="39" y="3148"/>
                  </a:cubicBezTo>
                  <a:cubicBezTo>
                    <a:pt x="72" y="3280"/>
                    <a:pt x="188" y="3369"/>
                    <a:pt x="320" y="3369"/>
                  </a:cubicBezTo>
                  <a:cubicBezTo>
                    <a:pt x="344" y="3369"/>
                    <a:pt x="366" y="3364"/>
                    <a:pt x="394" y="3360"/>
                  </a:cubicBezTo>
                  <a:cubicBezTo>
                    <a:pt x="465" y="3341"/>
                    <a:pt x="2118" y="2887"/>
                    <a:pt x="3339" y="419"/>
                  </a:cubicBezTo>
                  <a:cubicBezTo>
                    <a:pt x="3410" y="275"/>
                    <a:pt x="3353" y="102"/>
                    <a:pt x="3208" y="31"/>
                  </a:cubicBezTo>
                  <a:cubicBezTo>
                    <a:pt x="3166" y="11"/>
                    <a:pt x="3122" y="1"/>
                    <a:pt x="3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2234926" y="4391309"/>
              <a:ext cx="37754" cy="82099"/>
            </a:xfrm>
            <a:custGeom>
              <a:rect b="b" l="l" r="r" t="t"/>
              <a:pathLst>
                <a:path extrusionOk="0" h="4023" w="1850">
                  <a:moveTo>
                    <a:pt x="327" y="1"/>
                  </a:moveTo>
                  <a:cubicBezTo>
                    <a:pt x="263" y="1"/>
                    <a:pt x="199" y="22"/>
                    <a:pt x="146" y="67"/>
                  </a:cubicBezTo>
                  <a:cubicBezTo>
                    <a:pt x="20" y="170"/>
                    <a:pt x="0" y="352"/>
                    <a:pt x="104" y="475"/>
                  </a:cubicBezTo>
                  <a:cubicBezTo>
                    <a:pt x="113" y="488"/>
                    <a:pt x="1186" y="1836"/>
                    <a:pt x="492" y="3629"/>
                  </a:cubicBezTo>
                  <a:cubicBezTo>
                    <a:pt x="432" y="3779"/>
                    <a:pt x="506" y="3943"/>
                    <a:pt x="657" y="4003"/>
                  </a:cubicBezTo>
                  <a:cubicBezTo>
                    <a:pt x="689" y="4018"/>
                    <a:pt x="726" y="4023"/>
                    <a:pt x="759" y="4023"/>
                  </a:cubicBezTo>
                  <a:cubicBezTo>
                    <a:pt x="877" y="4023"/>
                    <a:pt x="989" y="3953"/>
                    <a:pt x="1031" y="3841"/>
                  </a:cubicBezTo>
                  <a:cubicBezTo>
                    <a:pt x="1850" y="1738"/>
                    <a:pt x="605" y="175"/>
                    <a:pt x="553" y="109"/>
                  </a:cubicBezTo>
                  <a:cubicBezTo>
                    <a:pt x="495" y="38"/>
                    <a:pt x="411" y="1"/>
                    <a:pt x="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2237906" y="4372861"/>
              <a:ext cx="43468" cy="77344"/>
            </a:xfrm>
            <a:custGeom>
              <a:rect b="b" l="l" r="r" t="t"/>
              <a:pathLst>
                <a:path extrusionOk="0" h="3790" w="2130">
                  <a:moveTo>
                    <a:pt x="960" y="0"/>
                  </a:moveTo>
                  <a:cubicBezTo>
                    <a:pt x="841" y="0"/>
                    <a:pt x="729" y="76"/>
                    <a:pt x="688" y="199"/>
                  </a:cubicBezTo>
                  <a:cubicBezTo>
                    <a:pt x="660" y="283"/>
                    <a:pt x="0" y="2263"/>
                    <a:pt x="1610" y="3714"/>
                  </a:cubicBezTo>
                  <a:cubicBezTo>
                    <a:pt x="1667" y="3761"/>
                    <a:pt x="1736" y="3790"/>
                    <a:pt x="1807" y="3790"/>
                  </a:cubicBezTo>
                  <a:cubicBezTo>
                    <a:pt x="1887" y="3790"/>
                    <a:pt x="1967" y="3756"/>
                    <a:pt x="2023" y="3691"/>
                  </a:cubicBezTo>
                  <a:cubicBezTo>
                    <a:pt x="2129" y="3574"/>
                    <a:pt x="2120" y="3391"/>
                    <a:pt x="1999" y="3284"/>
                  </a:cubicBezTo>
                  <a:cubicBezTo>
                    <a:pt x="679" y="2094"/>
                    <a:pt x="1213" y="452"/>
                    <a:pt x="1236" y="385"/>
                  </a:cubicBezTo>
                  <a:cubicBezTo>
                    <a:pt x="1287" y="231"/>
                    <a:pt x="1208" y="67"/>
                    <a:pt x="1053" y="16"/>
                  </a:cubicBezTo>
                  <a:cubicBezTo>
                    <a:pt x="1022" y="5"/>
                    <a:pt x="991" y="0"/>
                    <a:pt x="9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2282313" y="4337311"/>
              <a:ext cx="52855" cy="112894"/>
            </a:xfrm>
            <a:custGeom>
              <a:rect b="b" l="l" r="r" t="t"/>
              <a:pathLst>
                <a:path extrusionOk="0" h="5532" w="2590">
                  <a:moveTo>
                    <a:pt x="310" y="1"/>
                  </a:moveTo>
                  <a:cubicBezTo>
                    <a:pt x="299" y="1"/>
                    <a:pt x="288" y="1"/>
                    <a:pt x="277" y="3"/>
                  </a:cubicBezTo>
                  <a:cubicBezTo>
                    <a:pt x="117" y="16"/>
                    <a:pt x="1" y="157"/>
                    <a:pt x="20" y="316"/>
                  </a:cubicBezTo>
                  <a:cubicBezTo>
                    <a:pt x="29" y="442"/>
                    <a:pt x="329" y="3322"/>
                    <a:pt x="2038" y="5424"/>
                  </a:cubicBezTo>
                  <a:cubicBezTo>
                    <a:pt x="2098" y="5493"/>
                    <a:pt x="2182" y="5532"/>
                    <a:pt x="2267" y="5532"/>
                  </a:cubicBezTo>
                  <a:cubicBezTo>
                    <a:pt x="2327" y="5532"/>
                    <a:pt x="2393" y="5508"/>
                    <a:pt x="2449" y="5465"/>
                  </a:cubicBezTo>
                  <a:cubicBezTo>
                    <a:pt x="2571" y="5363"/>
                    <a:pt x="2589" y="5180"/>
                    <a:pt x="2487" y="5059"/>
                  </a:cubicBezTo>
                  <a:cubicBezTo>
                    <a:pt x="895" y="3097"/>
                    <a:pt x="595" y="288"/>
                    <a:pt x="595" y="260"/>
                  </a:cubicBezTo>
                  <a:cubicBezTo>
                    <a:pt x="578" y="112"/>
                    <a:pt x="451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2298761" y="4330719"/>
              <a:ext cx="62855" cy="91283"/>
            </a:xfrm>
            <a:custGeom>
              <a:rect b="b" l="l" r="r" t="t"/>
              <a:pathLst>
                <a:path extrusionOk="0" h="4473" w="3080">
                  <a:moveTo>
                    <a:pt x="309" y="0"/>
                  </a:moveTo>
                  <a:cubicBezTo>
                    <a:pt x="298" y="0"/>
                    <a:pt x="287" y="1"/>
                    <a:pt x="277" y="2"/>
                  </a:cubicBezTo>
                  <a:cubicBezTo>
                    <a:pt x="117" y="21"/>
                    <a:pt x="0" y="162"/>
                    <a:pt x="18" y="321"/>
                  </a:cubicBezTo>
                  <a:cubicBezTo>
                    <a:pt x="33" y="434"/>
                    <a:pt x="355" y="3036"/>
                    <a:pt x="2598" y="4427"/>
                  </a:cubicBezTo>
                  <a:cubicBezTo>
                    <a:pt x="2645" y="4459"/>
                    <a:pt x="2697" y="4473"/>
                    <a:pt x="2753" y="4473"/>
                  </a:cubicBezTo>
                  <a:cubicBezTo>
                    <a:pt x="2846" y="4473"/>
                    <a:pt x="2945" y="4422"/>
                    <a:pt x="2995" y="4332"/>
                  </a:cubicBezTo>
                  <a:cubicBezTo>
                    <a:pt x="3080" y="4197"/>
                    <a:pt x="3038" y="4019"/>
                    <a:pt x="2902" y="3935"/>
                  </a:cubicBezTo>
                  <a:cubicBezTo>
                    <a:pt x="903" y="2694"/>
                    <a:pt x="599" y="279"/>
                    <a:pt x="595" y="255"/>
                  </a:cubicBezTo>
                  <a:cubicBezTo>
                    <a:pt x="577" y="108"/>
                    <a:pt x="450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2104441" y="4171296"/>
              <a:ext cx="143812" cy="125669"/>
            </a:xfrm>
            <a:custGeom>
              <a:rect b="b" l="l" r="r" t="t"/>
              <a:pathLst>
                <a:path extrusionOk="0" h="6158" w="7047">
                  <a:moveTo>
                    <a:pt x="6722" y="1"/>
                  </a:moveTo>
                  <a:cubicBezTo>
                    <a:pt x="6691" y="1"/>
                    <a:pt x="6660" y="6"/>
                    <a:pt x="6629" y="16"/>
                  </a:cubicBezTo>
                  <a:cubicBezTo>
                    <a:pt x="6498" y="58"/>
                    <a:pt x="3455" y="1092"/>
                    <a:pt x="2613" y="3461"/>
                  </a:cubicBezTo>
                  <a:cubicBezTo>
                    <a:pt x="1896" y="5493"/>
                    <a:pt x="351" y="5577"/>
                    <a:pt x="286" y="5577"/>
                  </a:cubicBezTo>
                  <a:cubicBezTo>
                    <a:pt x="126" y="5582"/>
                    <a:pt x="1" y="5718"/>
                    <a:pt x="5" y="5876"/>
                  </a:cubicBezTo>
                  <a:cubicBezTo>
                    <a:pt x="10" y="6036"/>
                    <a:pt x="137" y="6157"/>
                    <a:pt x="295" y="6157"/>
                  </a:cubicBezTo>
                  <a:lnTo>
                    <a:pt x="305" y="6157"/>
                  </a:lnTo>
                  <a:cubicBezTo>
                    <a:pt x="384" y="6157"/>
                    <a:pt x="2304" y="6077"/>
                    <a:pt x="3160" y="3657"/>
                  </a:cubicBezTo>
                  <a:cubicBezTo>
                    <a:pt x="3905" y="1555"/>
                    <a:pt x="6783" y="578"/>
                    <a:pt x="6811" y="568"/>
                  </a:cubicBezTo>
                  <a:cubicBezTo>
                    <a:pt x="6966" y="516"/>
                    <a:pt x="7046" y="353"/>
                    <a:pt x="6994" y="198"/>
                  </a:cubicBezTo>
                  <a:cubicBezTo>
                    <a:pt x="6957" y="79"/>
                    <a:pt x="6844" y="1"/>
                    <a:pt x="6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1889774" y="4055463"/>
              <a:ext cx="149138" cy="115690"/>
            </a:xfrm>
            <a:custGeom>
              <a:rect b="b" l="l" r="r" t="t"/>
              <a:pathLst>
                <a:path extrusionOk="0" h="5669" w="7308">
                  <a:moveTo>
                    <a:pt x="6990" y="1"/>
                  </a:moveTo>
                  <a:cubicBezTo>
                    <a:pt x="6969" y="1"/>
                    <a:pt x="6947" y="3"/>
                    <a:pt x="6924" y="8"/>
                  </a:cubicBezTo>
                  <a:cubicBezTo>
                    <a:pt x="6849" y="28"/>
                    <a:pt x="5089" y="477"/>
                    <a:pt x="4008" y="3215"/>
                  </a:cubicBezTo>
                  <a:cubicBezTo>
                    <a:pt x="3369" y="4829"/>
                    <a:pt x="1965" y="5097"/>
                    <a:pt x="1102" y="5097"/>
                  </a:cubicBezTo>
                  <a:cubicBezTo>
                    <a:pt x="700" y="5097"/>
                    <a:pt x="416" y="5039"/>
                    <a:pt x="380" y="5032"/>
                  </a:cubicBezTo>
                  <a:cubicBezTo>
                    <a:pt x="359" y="5027"/>
                    <a:pt x="339" y="5025"/>
                    <a:pt x="319" y="5025"/>
                  </a:cubicBezTo>
                  <a:cubicBezTo>
                    <a:pt x="184" y="5025"/>
                    <a:pt x="67" y="5117"/>
                    <a:pt x="39" y="5252"/>
                  </a:cubicBezTo>
                  <a:cubicBezTo>
                    <a:pt x="0" y="5411"/>
                    <a:pt x="104" y="5565"/>
                    <a:pt x="258" y="5598"/>
                  </a:cubicBezTo>
                  <a:cubicBezTo>
                    <a:pt x="268" y="5598"/>
                    <a:pt x="590" y="5669"/>
                    <a:pt x="1063" y="5669"/>
                  </a:cubicBezTo>
                  <a:cubicBezTo>
                    <a:pt x="2079" y="5669"/>
                    <a:pt x="3783" y="5360"/>
                    <a:pt x="4546" y="3431"/>
                  </a:cubicBezTo>
                  <a:cubicBezTo>
                    <a:pt x="5510" y="991"/>
                    <a:pt x="6994" y="589"/>
                    <a:pt x="7060" y="575"/>
                  </a:cubicBezTo>
                  <a:cubicBezTo>
                    <a:pt x="7214" y="533"/>
                    <a:pt x="7308" y="378"/>
                    <a:pt x="7271" y="224"/>
                  </a:cubicBezTo>
                  <a:cubicBezTo>
                    <a:pt x="7239" y="91"/>
                    <a:pt x="7120" y="1"/>
                    <a:pt x="6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2358841" y="4188540"/>
              <a:ext cx="51141" cy="160587"/>
            </a:xfrm>
            <a:custGeom>
              <a:rect b="b" l="l" r="r" t="t"/>
              <a:pathLst>
                <a:path extrusionOk="0" h="7869" w="2506">
                  <a:moveTo>
                    <a:pt x="332" y="0"/>
                  </a:moveTo>
                  <a:cubicBezTo>
                    <a:pt x="273" y="0"/>
                    <a:pt x="214" y="18"/>
                    <a:pt x="164" y="55"/>
                  </a:cubicBezTo>
                  <a:cubicBezTo>
                    <a:pt x="33" y="149"/>
                    <a:pt x="1" y="332"/>
                    <a:pt x="94" y="458"/>
                  </a:cubicBezTo>
                  <a:cubicBezTo>
                    <a:pt x="113" y="481"/>
                    <a:pt x="1728" y="2761"/>
                    <a:pt x="1315" y="4277"/>
                  </a:cubicBezTo>
                  <a:cubicBezTo>
                    <a:pt x="833" y="6057"/>
                    <a:pt x="1887" y="7671"/>
                    <a:pt x="1933" y="7742"/>
                  </a:cubicBezTo>
                  <a:cubicBezTo>
                    <a:pt x="1989" y="7827"/>
                    <a:pt x="2084" y="7868"/>
                    <a:pt x="2177" y="7868"/>
                  </a:cubicBezTo>
                  <a:cubicBezTo>
                    <a:pt x="2233" y="7868"/>
                    <a:pt x="2285" y="7855"/>
                    <a:pt x="2337" y="7822"/>
                  </a:cubicBezTo>
                  <a:cubicBezTo>
                    <a:pt x="2467" y="7732"/>
                    <a:pt x="2505" y="7555"/>
                    <a:pt x="2416" y="7419"/>
                  </a:cubicBezTo>
                  <a:cubicBezTo>
                    <a:pt x="2406" y="7405"/>
                    <a:pt x="1466" y="5949"/>
                    <a:pt x="1877" y="4428"/>
                  </a:cubicBezTo>
                  <a:cubicBezTo>
                    <a:pt x="2360" y="2644"/>
                    <a:pt x="641" y="224"/>
                    <a:pt x="567" y="120"/>
                  </a:cubicBezTo>
                  <a:cubicBezTo>
                    <a:pt x="510" y="42"/>
                    <a:pt x="421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2396390" y="3935936"/>
              <a:ext cx="60855" cy="236543"/>
            </a:xfrm>
            <a:custGeom>
              <a:rect b="b" l="l" r="r" t="t"/>
              <a:pathLst>
                <a:path extrusionOk="0" h="11591" w="2982">
                  <a:moveTo>
                    <a:pt x="510" y="0"/>
                  </a:moveTo>
                  <a:cubicBezTo>
                    <a:pt x="448" y="0"/>
                    <a:pt x="385" y="20"/>
                    <a:pt x="333" y="61"/>
                  </a:cubicBezTo>
                  <a:cubicBezTo>
                    <a:pt x="206" y="155"/>
                    <a:pt x="183" y="337"/>
                    <a:pt x="281" y="464"/>
                  </a:cubicBezTo>
                  <a:cubicBezTo>
                    <a:pt x="300" y="492"/>
                    <a:pt x="2318" y="3156"/>
                    <a:pt x="1264" y="5800"/>
                  </a:cubicBezTo>
                  <a:cubicBezTo>
                    <a:pt x="0" y="8979"/>
                    <a:pt x="173" y="10608"/>
                    <a:pt x="543" y="11418"/>
                  </a:cubicBezTo>
                  <a:cubicBezTo>
                    <a:pt x="594" y="11526"/>
                    <a:pt x="698" y="11591"/>
                    <a:pt x="810" y="11591"/>
                  </a:cubicBezTo>
                  <a:cubicBezTo>
                    <a:pt x="847" y="11591"/>
                    <a:pt x="890" y="11582"/>
                    <a:pt x="927" y="11563"/>
                  </a:cubicBezTo>
                  <a:cubicBezTo>
                    <a:pt x="1076" y="11497"/>
                    <a:pt x="1138" y="11324"/>
                    <a:pt x="1072" y="11178"/>
                  </a:cubicBezTo>
                  <a:cubicBezTo>
                    <a:pt x="810" y="10599"/>
                    <a:pt x="553" y="9162"/>
                    <a:pt x="1802" y="6016"/>
                  </a:cubicBezTo>
                  <a:cubicBezTo>
                    <a:pt x="2982" y="3057"/>
                    <a:pt x="829" y="230"/>
                    <a:pt x="739" y="112"/>
                  </a:cubicBezTo>
                  <a:cubicBezTo>
                    <a:pt x="682" y="39"/>
                    <a:pt x="597" y="0"/>
                    <a:pt x="5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p38"/>
          <p:cNvSpPr/>
          <p:nvPr/>
        </p:nvSpPr>
        <p:spPr>
          <a:xfrm>
            <a:off x="7683010" y="1421896"/>
            <a:ext cx="530207" cy="615776"/>
          </a:xfrm>
          <a:custGeom>
            <a:rect b="b" l="l" r="r" t="t"/>
            <a:pathLst>
              <a:path extrusionOk="0" h="7065" w="7066">
                <a:moveTo>
                  <a:pt x="3530" y="426"/>
                </a:moveTo>
                <a:cubicBezTo>
                  <a:pt x="3561" y="426"/>
                  <a:pt x="3663" y="436"/>
                  <a:pt x="3689" y="554"/>
                </a:cubicBezTo>
                <a:lnTo>
                  <a:pt x="3858" y="1395"/>
                </a:lnTo>
                <a:cubicBezTo>
                  <a:pt x="4043" y="2309"/>
                  <a:pt x="4757" y="3022"/>
                  <a:pt x="5669" y="3206"/>
                </a:cubicBezTo>
                <a:lnTo>
                  <a:pt x="6511" y="3376"/>
                </a:lnTo>
                <a:cubicBezTo>
                  <a:pt x="6628" y="3401"/>
                  <a:pt x="6639" y="3504"/>
                  <a:pt x="6639" y="3535"/>
                </a:cubicBezTo>
                <a:cubicBezTo>
                  <a:pt x="6639" y="3561"/>
                  <a:pt x="6628" y="3663"/>
                  <a:pt x="6511" y="3689"/>
                </a:cubicBezTo>
                <a:lnTo>
                  <a:pt x="5669" y="3858"/>
                </a:lnTo>
                <a:cubicBezTo>
                  <a:pt x="4757" y="4043"/>
                  <a:pt x="4043" y="4755"/>
                  <a:pt x="3858" y="5669"/>
                </a:cubicBezTo>
                <a:lnTo>
                  <a:pt x="3689" y="6510"/>
                </a:lnTo>
                <a:cubicBezTo>
                  <a:pt x="3663" y="6628"/>
                  <a:pt x="3561" y="6639"/>
                  <a:pt x="3530" y="6639"/>
                </a:cubicBezTo>
                <a:cubicBezTo>
                  <a:pt x="3500" y="6639"/>
                  <a:pt x="3396" y="6628"/>
                  <a:pt x="3376" y="6510"/>
                </a:cubicBezTo>
                <a:lnTo>
                  <a:pt x="3202" y="5669"/>
                </a:lnTo>
                <a:cubicBezTo>
                  <a:pt x="3017" y="4755"/>
                  <a:pt x="2309" y="4043"/>
                  <a:pt x="1390" y="3858"/>
                </a:cubicBezTo>
                <a:lnTo>
                  <a:pt x="549" y="3689"/>
                </a:lnTo>
                <a:cubicBezTo>
                  <a:pt x="431" y="3663"/>
                  <a:pt x="421" y="3561"/>
                  <a:pt x="421" y="3535"/>
                </a:cubicBezTo>
                <a:cubicBezTo>
                  <a:pt x="421" y="3504"/>
                  <a:pt x="431" y="3401"/>
                  <a:pt x="549" y="3376"/>
                </a:cubicBezTo>
                <a:lnTo>
                  <a:pt x="1390" y="3206"/>
                </a:lnTo>
                <a:cubicBezTo>
                  <a:pt x="2309" y="3022"/>
                  <a:pt x="3017" y="2309"/>
                  <a:pt x="3202" y="1395"/>
                </a:cubicBezTo>
                <a:lnTo>
                  <a:pt x="3376" y="554"/>
                </a:lnTo>
                <a:cubicBezTo>
                  <a:pt x="3396" y="436"/>
                  <a:pt x="3500" y="426"/>
                  <a:pt x="3530" y="426"/>
                </a:cubicBezTo>
                <a:close/>
                <a:moveTo>
                  <a:pt x="3530" y="0"/>
                </a:moveTo>
                <a:cubicBezTo>
                  <a:pt x="3242" y="0"/>
                  <a:pt x="3017" y="190"/>
                  <a:pt x="2960" y="467"/>
                </a:cubicBezTo>
                <a:lnTo>
                  <a:pt x="2787" y="1308"/>
                </a:lnTo>
                <a:cubicBezTo>
                  <a:pt x="2638" y="2058"/>
                  <a:pt x="2058" y="2638"/>
                  <a:pt x="1309" y="2792"/>
                </a:cubicBezTo>
                <a:lnTo>
                  <a:pt x="467" y="2960"/>
                </a:lnTo>
                <a:cubicBezTo>
                  <a:pt x="185" y="3017"/>
                  <a:pt x="0" y="3247"/>
                  <a:pt x="0" y="3535"/>
                </a:cubicBezTo>
                <a:cubicBezTo>
                  <a:pt x="0" y="3817"/>
                  <a:pt x="185" y="4047"/>
                  <a:pt x="467" y="4104"/>
                </a:cubicBezTo>
                <a:lnTo>
                  <a:pt x="1309" y="4274"/>
                </a:lnTo>
                <a:cubicBezTo>
                  <a:pt x="2058" y="4428"/>
                  <a:pt x="2638" y="5008"/>
                  <a:pt x="2787" y="5757"/>
                </a:cubicBezTo>
                <a:lnTo>
                  <a:pt x="2960" y="6597"/>
                </a:lnTo>
                <a:cubicBezTo>
                  <a:pt x="3017" y="6875"/>
                  <a:pt x="3242" y="7064"/>
                  <a:pt x="3530" y="7064"/>
                </a:cubicBezTo>
                <a:cubicBezTo>
                  <a:pt x="3817" y="7064"/>
                  <a:pt x="4049" y="6875"/>
                  <a:pt x="4104" y="6597"/>
                </a:cubicBezTo>
                <a:lnTo>
                  <a:pt x="4274" y="5757"/>
                </a:lnTo>
                <a:cubicBezTo>
                  <a:pt x="4428" y="5008"/>
                  <a:pt x="5008" y="4428"/>
                  <a:pt x="5752" y="4274"/>
                </a:cubicBezTo>
                <a:lnTo>
                  <a:pt x="6593" y="4104"/>
                </a:lnTo>
                <a:cubicBezTo>
                  <a:pt x="6875" y="4047"/>
                  <a:pt x="7065" y="3817"/>
                  <a:pt x="7065" y="3535"/>
                </a:cubicBezTo>
                <a:cubicBezTo>
                  <a:pt x="7065" y="3247"/>
                  <a:pt x="6875" y="3017"/>
                  <a:pt x="6593" y="2960"/>
                </a:cubicBezTo>
                <a:lnTo>
                  <a:pt x="5752" y="2792"/>
                </a:lnTo>
                <a:cubicBezTo>
                  <a:pt x="5008" y="2638"/>
                  <a:pt x="4428" y="2058"/>
                  <a:pt x="4274" y="1308"/>
                </a:cubicBezTo>
                <a:lnTo>
                  <a:pt x="4104" y="467"/>
                </a:lnTo>
                <a:cubicBezTo>
                  <a:pt x="4049" y="190"/>
                  <a:pt x="3817" y="0"/>
                  <a:pt x="35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8"/>
          <p:cNvSpPr/>
          <p:nvPr/>
        </p:nvSpPr>
        <p:spPr>
          <a:xfrm>
            <a:off x="6308524" y="1587877"/>
            <a:ext cx="530207" cy="615776"/>
          </a:xfrm>
          <a:custGeom>
            <a:rect b="b" l="l" r="r" t="t"/>
            <a:pathLst>
              <a:path extrusionOk="0" h="7065" w="7066">
                <a:moveTo>
                  <a:pt x="3530" y="426"/>
                </a:moveTo>
                <a:cubicBezTo>
                  <a:pt x="3561" y="426"/>
                  <a:pt x="3663" y="436"/>
                  <a:pt x="3689" y="554"/>
                </a:cubicBezTo>
                <a:lnTo>
                  <a:pt x="3858" y="1395"/>
                </a:lnTo>
                <a:cubicBezTo>
                  <a:pt x="4043" y="2309"/>
                  <a:pt x="4757" y="3022"/>
                  <a:pt x="5669" y="3206"/>
                </a:cubicBezTo>
                <a:lnTo>
                  <a:pt x="6511" y="3376"/>
                </a:lnTo>
                <a:cubicBezTo>
                  <a:pt x="6628" y="3401"/>
                  <a:pt x="6639" y="3504"/>
                  <a:pt x="6639" y="3535"/>
                </a:cubicBezTo>
                <a:cubicBezTo>
                  <a:pt x="6639" y="3561"/>
                  <a:pt x="6628" y="3663"/>
                  <a:pt x="6511" y="3689"/>
                </a:cubicBezTo>
                <a:lnTo>
                  <a:pt x="5669" y="3858"/>
                </a:lnTo>
                <a:cubicBezTo>
                  <a:pt x="4757" y="4043"/>
                  <a:pt x="4043" y="4755"/>
                  <a:pt x="3858" y="5669"/>
                </a:cubicBezTo>
                <a:lnTo>
                  <a:pt x="3689" y="6510"/>
                </a:lnTo>
                <a:cubicBezTo>
                  <a:pt x="3663" y="6628"/>
                  <a:pt x="3561" y="6639"/>
                  <a:pt x="3530" y="6639"/>
                </a:cubicBezTo>
                <a:cubicBezTo>
                  <a:pt x="3500" y="6639"/>
                  <a:pt x="3396" y="6628"/>
                  <a:pt x="3376" y="6510"/>
                </a:cubicBezTo>
                <a:lnTo>
                  <a:pt x="3202" y="5669"/>
                </a:lnTo>
                <a:cubicBezTo>
                  <a:pt x="3017" y="4755"/>
                  <a:pt x="2309" y="4043"/>
                  <a:pt x="1390" y="3858"/>
                </a:cubicBezTo>
                <a:lnTo>
                  <a:pt x="549" y="3689"/>
                </a:lnTo>
                <a:cubicBezTo>
                  <a:pt x="431" y="3663"/>
                  <a:pt x="421" y="3561"/>
                  <a:pt x="421" y="3535"/>
                </a:cubicBezTo>
                <a:cubicBezTo>
                  <a:pt x="421" y="3504"/>
                  <a:pt x="431" y="3401"/>
                  <a:pt x="549" y="3376"/>
                </a:cubicBezTo>
                <a:lnTo>
                  <a:pt x="1390" y="3206"/>
                </a:lnTo>
                <a:cubicBezTo>
                  <a:pt x="2309" y="3022"/>
                  <a:pt x="3017" y="2309"/>
                  <a:pt x="3202" y="1395"/>
                </a:cubicBezTo>
                <a:lnTo>
                  <a:pt x="3376" y="554"/>
                </a:lnTo>
                <a:cubicBezTo>
                  <a:pt x="3396" y="436"/>
                  <a:pt x="3500" y="426"/>
                  <a:pt x="3530" y="426"/>
                </a:cubicBezTo>
                <a:close/>
                <a:moveTo>
                  <a:pt x="3530" y="0"/>
                </a:moveTo>
                <a:cubicBezTo>
                  <a:pt x="3242" y="0"/>
                  <a:pt x="3017" y="190"/>
                  <a:pt x="2960" y="467"/>
                </a:cubicBezTo>
                <a:lnTo>
                  <a:pt x="2787" y="1308"/>
                </a:lnTo>
                <a:cubicBezTo>
                  <a:pt x="2638" y="2058"/>
                  <a:pt x="2058" y="2638"/>
                  <a:pt x="1309" y="2792"/>
                </a:cubicBezTo>
                <a:lnTo>
                  <a:pt x="467" y="2960"/>
                </a:lnTo>
                <a:cubicBezTo>
                  <a:pt x="185" y="3017"/>
                  <a:pt x="0" y="3247"/>
                  <a:pt x="0" y="3535"/>
                </a:cubicBezTo>
                <a:cubicBezTo>
                  <a:pt x="0" y="3817"/>
                  <a:pt x="185" y="4047"/>
                  <a:pt x="467" y="4104"/>
                </a:cubicBezTo>
                <a:lnTo>
                  <a:pt x="1309" y="4274"/>
                </a:lnTo>
                <a:cubicBezTo>
                  <a:pt x="2058" y="4428"/>
                  <a:pt x="2638" y="5008"/>
                  <a:pt x="2787" y="5757"/>
                </a:cubicBezTo>
                <a:lnTo>
                  <a:pt x="2960" y="6597"/>
                </a:lnTo>
                <a:cubicBezTo>
                  <a:pt x="3017" y="6875"/>
                  <a:pt x="3242" y="7064"/>
                  <a:pt x="3530" y="7064"/>
                </a:cubicBezTo>
                <a:cubicBezTo>
                  <a:pt x="3817" y="7064"/>
                  <a:pt x="4049" y="6875"/>
                  <a:pt x="4104" y="6597"/>
                </a:cubicBezTo>
                <a:lnTo>
                  <a:pt x="4274" y="5757"/>
                </a:lnTo>
                <a:cubicBezTo>
                  <a:pt x="4428" y="5008"/>
                  <a:pt x="5008" y="4428"/>
                  <a:pt x="5752" y="4274"/>
                </a:cubicBezTo>
                <a:lnTo>
                  <a:pt x="6593" y="4104"/>
                </a:lnTo>
                <a:cubicBezTo>
                  <a:pt x="6875" y="4047"/>
                  <a:pt x="7065" y="3817"/>
                  <a:pt x="7065" y="3535"/>
                </a:cubicBezTo>
                <a:cubicBezTo>
                  <a:pt x="7065" y="3247"/>
                  <a:pt x="6875" y="3017"/>
                  <a:pt x="6593" y="2960"/>
                </a:cubicBezTo>
                <a:lnTo>
                  <a:pt x="5752" y="2792"/>
                </a:lnTo>
                <a:cubicBezTo>
                  <a:pt x="5008" y="2638"/>
                  <a:pt x="4428" y="2058"/>
                  <a:pt x="4274" y="1308"/>
                </a:cubicBezTo>
                <a:lnTo>
                  <a:pt x="4104" y="467"/>
                </a:lnTo>
                <a:cubicBezTo>
                  <a:pt x="4049" y="190"/>
                  <a:pt x="3817" y="0"/>
                  <a:pt x="35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8"/>
          <p:cNvSpPr/>
          <p:nvPr/>
        </p:nvSpPr>
        <p:spPr>
          <a:xfrm>
            <a:off x="2105323" y="4241915"/>
            <a:ext cx="530207" cy="615776"/>
          </a:xfrm>
          <a:custGeom>
            <a:rect b="b" l="l" r="r" t="t"/>
            <a:pathLst>
              <a:path extrusionOk="0" h="7065" w="7066">
                <a:moveTo>
                  <a:pt x="3530" y="426"/>
                </a:moveTo>
                <a:cubicBezTo>
                  <a:pt x="3561" y="426"/>
                  <a:pt x="3663" y="436"/>
                  <a:pt x="3689" y="554"/>
                </a:cubicBezTo>
                <a:lnTo>
                  <a:pt x="3858" y="1395"/>
                </a:lnTo>
                <a:cubicBezTo>
                  <a:pt x="4043" y="2309"/>
                  <a:pt x="4757" y="3022"/>
                  <a:pt x="5669" y="3206"/>
                </a:cubicBezTo>
                <a:lnTo>
                  <a:pt x="6511" y="3376"/>
                </a:lnTo>
                <a:cubicBezTo>
                  <a:pt x="6628" y="3401"/>
                  <a:pt x="6639" y="3504"/>
                  <a:pt x="6639" y="3535"/>
                </a:cubicBezTo>
                <a:cubicBezTo>
                  <a:pt x="6639" y="3561"/>
                  <a:pt x="6628" y="3663"/>
                  <a:pt x="6511" y="3689"/>
                </a:cubicBezTo>
                <a:lnTo>
                  <a:pt x="5669" y="3858"/>
                </a:lnTo>
                <a:cubicBezTo>
                  <a:pt x="4757" y="4043"/>
                  <a:pt x="4043" y="4755"/>
                  <a:pt x="3858" y="5669"/>
                </a:cubicBezTo>
                <a:lnTo>
                  <a:pt x="3689" y="6510"/>
                </a:lnTo>
                <a:cubicBezTo>
                  <a:pt x="3663" y="6628"/>
                  <a:pt x="3561" y="6639"/>
                  <a:pt x="3530" y="6639"/>
                </a:cubicBezTo>
                <a:cubicBezTo>
                  <a:pt x="3500" y="6639"/>
                  <a:pt x="3396" y="6628"/>
                  <a:pt x="3376" y="6510"/>
                </a:cubicBezTo>
                <a:lnTo>
                  <a:pt x="3202" y="5669"/>
                </a:lnTo>
                <a:cubicBezTo>
                  <a:pt x="3017" y="4755"/>
                  <a:pt x="2309" y="4043"/>
                  <a:pt x="1390" y="3858"/>
                </a:cubicBezTo>
                <a:lnTo>
                  <a:pt x="549" y="3689"/>
                </a:lnTo>
                <a:cubicBezTo>
                  <a:pt x="431" y="3663"/>
                  <a:pt x="421" y="3561"/>
                  <a:pt x="421" y="3535"/>
                </a:cubicBezTo>
                <a:cubicBezTo>
                  <a:pt x="421" y="3504"/>
                  <a:pt x="431" y="3401"/>
                  <a:pt x="549" y="3376"/>
                </a:cubicBezTo>
                <a:lnTo>
                  <a:pt x="1390" y="3206"/>
                </a:lnTo>
                <a:cubicBezTo>
                  <a:pt x="2309" y="3022"/>
                  <a:pt x="3017" y="2309"/>
                  <a:pt x="3202" y="1395"/>
                </a:cubicBezTo>
                <a:lnTo>
                  <a:pt x="3376" y="554"/>
                </a:lnTo>
                <a:cubicBezTo>
                  <a:pt x="3396" y="436"/>
                  <a:pt x="3500" y="426"/>
                  <a:pt x="3530" y="426"/>
                </a:cubicBezTo>
                <a:close/>
                <a:moveTo>
                  <a:pt x="3530" y="0"/>
                </a:moveTo>
                <a:cubicBezTo>
                  <a:pt x="3242" y="0"/>
                  <a:pt x="3017" y="190"/>
                  <a:pt x="2960" y="467"/>
                </a:cubicBezTo>
                <a:lnTo>
                  <a:pt x="2787" y="1308"/>
                </a:lnTo>
                <a:cubicBezTo>
                  <a:pt x="2638" y="2058"/>
                  <a:pt x="2058" y="2638"/>
                  <a:pt x="1309" y="2792"/>
                </a:cubicBezTo>
                <a:lnTo>
                  <a:pt x="467" y="2960"/>
                </a:lnTo>
                <a:cubicBezTo>
                  <a:pt x="185" y="3017"/>
                  <a:pt x="0" y="3247"/>
                  <a:pt x="0" y="3535"/>
                </a:cubicBezTo>
                <a:cubicBezTo>
                  <a:pt x="0" y="3817"/>
                  <a:pt x="185" y="4047"/>
                  <a:pt x="467" y="4104"/>
                </a:cubicBezTo>
                <a:lnTo>
                  <a:pt x="1309" y="4274"/>
                </a:lnTo>
                <a:cubicBezTo>
                  <a:pt x="2058" y="4428"/>
                  <a:pt x="2638" y="5008"/>
                  <a:pt x="2787" y="5757"/>
                </a:cubicBezTo>
                <a:lnTo>
                  <a:pt x="2960" y="6597"/>
                </a:lnTo>
                <a:cubicBezTo>
                  <a:pt x="3017" y="6875"/>
                  <a:pt x="3242" y="7064"/>
                  <a:pt x="3530" y="7064"/>
                </a:cubicBezTo>
                <a:cubicBezTo>
                  <a:pt x="3817" y="7064"/>
                  <a:pt x="4049" y="6875"/>
                  <a:pt x="4104" y="6597"/>
                </a:cubicBezTo>
                <a:lnTo>
                  <a:pt x="4274" y="5757"/>
                </a:lnTo>
                <a:cubicBezTo>
                  <a:pt x="4428" y="5008"/>
                  <a:pt x="5008" y="4428"/>
                  <a:pt x="5752" y="4274"/>
                </a:cubicBezTo>
                <a:lnTo>
                  <a:pt x="6593" y="4104"/>
                </a:lnTo>
                <a:cubicBezTo>
                  <a:pt x="6875" y="4047"/>
                  <a:pt x="7065" y="3817"/>
                  <a:pt x="7065" y="3535"/>
                </a:cubicBezTo>
                <a:cubicBezTo>
                  <a:pt x="7065" y="3247"/>
                  <a:pt x="6875" y="3017"/>
                  <a:pt x="6593" y="2960"/>
                </a:cubicBezTo>
                <a:lnTo>
                  <a:pt x="5752" y="2792"/>
                </a:lnTo>
                <a:cubicBezTo>
                  <a:pt x="5008" y="2638"/>
                  <a:pt x="4428" y="2058"/>
                  <a:pt x="4274" y="1308"/>
                </a:cubicBezTo>
                <a:lnTo>
                  <a:pt x="4104" y="467"/>
                </a:lnTo>
                <a:cubicBezTo>
                  <a:pt x="4049" y="190"/>
                  <a:pt x="3817" y="0"/>
                  <a:pt x="35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8"/>
          <p:cNvSpPr/>
          <p:nvPr/>
        </p:nvSpPr>
        <p:spPr>
          <a:xfrm>
            <a:off x="4082537" y="3994472"/>
            <a:ext cx="253398" cy="294684"/>
          </a:xfrm>
          <a:custGeom>
            <a:rect b="b" l="l" r="r" t="t"/>
            <a:pathLst>
              <a:path extrusionOk="0" h="3381" w="3377">
                <a:moveTo>
                  <a:pt x="1693" y="426"/>
                </a:moveTo>
                <a:lnTo>
                  <a:pt x="1693" y="432"/>
                </a:lnTo>
                <a:lnTo>
                  <a:pt x="1729" y="605"/>
                </a:lnTo>
                <a:cubicBezTo>
                  <a:pt x="1838" y="1134"/>
                  <a:pt x="2248" y="1545"/>
                  <a:pt x="2771" y="1652"/>
                </a:cubicBezTo>
                <a:lnTo>
                  <a:pt x="2951" y="1688"/>
                </a:lnTo>
                <a:lnTo>
                  <a:pt x="2951" y="1699"/>
                </a:lnTo>
                <a:lnTo>
                  <a:pt x="2771" y="1735"/>
                </a:lnTo>
                <a:cubicBezTo>
                  <a:pt x="2248" y="1842"/>
                  <a:pt x="1838" y="2248"/>
                  <a:pt x="1729" y="2776"/>
                </a:cubicBezTo>
                <a:lnTo>
                  <a:pt x="1693" y="2956"/>
                </a:lnTo>
                <a:lnTo>
                  <a:pt x="1684" y="2956"/>
                </a:lnTo>
                <a:lnTo>
                  <a:pt x="1648" y="2776"/>
                </a:lnTo>
                <a:cubicBezTo>
                  <a:pt x="1540" y="2248"/>
                  <a:pt x="1130" y="1842"/>
                  <a:pt x="601" y="1735"/>
                </a:cubicBezTo>
                <a:lnTo>
                  <a:pt x="426" y="1699"/>
                </a:lnTo>
                <a:lnTo>
                  <a:pt x="422" y="1699"/>
                </a:lnTo>
                <a:lnTo>
                  <a:pt x="422" y="1688"/>
                </a:lnTo>
                <a:lnTo>
                  <a:pt x="426" y="1688"/>
                </a:lnTo>
                <a:lnTo>
                  <a:pt x="601" y="1652"/>
                </a:lnTo>
                <a:cubicBezTo>
                  <a:pt x="1130" y="1545"/>
                  <a:pt x="1540" y="1134"/>
                  <a:pt x="1648" y="605"/>
                </a:cubicBezTo>
                <a:lnTo>
                  <a:pt x="1684" y="432"/>
                </a:lnTo>
                <a:lnTo>
                  <a:pt x="1684" y="426"/>
                </a:lnTo>
                <a:close/>
                <a:moveTo>
                  <a:pt x="1689" y="1"/>
                </a:moveTo>
                <a:cubicBezTo>
                  <a:pt x="1483" y="1"/>
                  <a:pt x="1309" y="144"/>
                  <a:pt x="1267" y="349"/>
                </a:cubicBezTo>
                <a:lnTo>
                  <a:pt x="1232" y="524"/>
                </a:lnTo>
                <a:cubicBezTo>
                  <a:pt x="1160" y="882"/>
                  <a:pt x="878" y="1164"/>
                  <a:pt x="519" y="1237"/>
                </a:cubicBezTo>
                <a:lnTo>
                  <a:pt x="344" y="1273"/>
                </a:lnTo>
                <a:cubicBezTo>
                  <a:pt x="140" y="1313"/>
                  <a:pt x="0" y="1488"/>
                  <a:pt x="0" y="1694"/>
                </a:cubicBezTo>
                <a:cubicBezTo>
                  <a:pt x="0" y="1898"/>
                  <a:pt x="140" y="2073"/>
                  <a:pt x="344" y="2114"/>
                </a:cubicBezTo>
                <a:lnTo>
                  <a:pt x="519" y="2149"/>
                </a:lnTo>
                <a:cubicBezTo>
                  <a:pt x="878" y="2222"/>
                  <a:pt x="1160" y="2504"/>
                  <a:pt x="1232" y="2864"/>
                </a:cubicBezTo>
                <a:lnTo>
                  <a:pt x="1267" y="3037"/>
                </a:lnTo>
                <a:cubicBezTo>
                  <a:pt x="1309" y="3243"/>
                  <a:pt x="1483" y="3381"/>
                  <a:pt x="1689" y="3381"/>
                </a:cubicBezTo>
                <a:cubicBezTo>
                  <a:pt x="1894" y="3381"/>
                  <a:pt x="2068" y="3243"/>
                  <a:pt x="2110" y="3037"/>
                </a:cubicBezTo>
                <a:lnTo>
                  <a:pt x="2145" y="2864"/>
                </a:lnTo>
                <a:cubicBezTo>
                  <a:pt x="2217" y="2504"/>
                  <a:pt x="2499" y="2222"/>
                  <a:pt x="2858" y="2149"/>
                </a:cubicBezTo>
                <a:lnTo>
                  <a:pt x="3033" y="2114"/>
                </a:lnTo>
                <a:cubicBezTo>
                  <a:pt x="3238" y="2073"/>
                  <a:pt x="3377" y="1898"/>
                  <a:pt x="3377" y="1694"/>
                </a:cubicBezTo>
                <a:cubicBezTo>
                  <a:pt x="3377" y="1488"/>
                  <a:pt x="3238" y="1313"/>
                  <a:pt x="3033" y="1273"/>
                </a:cubicBezTo>
                <a:lnTo>
                  <a:pt x="2858" y="1237"/>
                </a:lnTo>
                <a:cubicBezTo>
                  <a:pt x="2499" y="1164"/>
                  <a:pt x="2217" y="882"/>
                  <a:pt x="2145" y="524"/>
                </a:cubicBezTo>
                <a:lnTo>
                  <a:pt x="2110" y="349"/>
                </a:lnTo>
                <a:cubicBezTo>
                  <a:pt x="2068" y="144"/>
                  <a:pt x="1894" y="1"/>
                  <a:pt x="16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8"/>
          <p:cNvSpPr/>
          <p:nvPr/>
        </p:nvSpPr>
        <p:spPr>
          <a:xfrm>
            <a:off x="7183000" y="2626622"/>
            <a:ext cx="253398" cy="294684"/>
          </a:xfrm>
          <a:custGeom>
            <a:rect b="b" l="l" r="r" t="t"/>
            <a:pathLst>
              <a:path extrusionOk="0" h="3381" w="3377">
                <a:moveTo>
                  <a:pt x="1693" y="426"/>
                </a:moveTo>
                <a:lnTo>
                  <a:pt x="1693" y="432"/>
                </a:lnTo>
                <a:lnTo>
                  <a:pt x="1729" y="605"/>
                </a:lnTo>
                <a:cubicBezTo>
                  <a:pt x="1838" y="1134"/>
                  <a:pt x="2248" y="1545"/>
                  <a:pt x="2771" y="1652"/>
                </a:cubicBezTo>
                <a:lnTo>
                  <a:pt x="2951" y="1688"/>
                </a:lnTo>
                <a:lnTo>
                  <a:pt x="2951" y="1699"/>
                </a:lnTo>
                <a:lnTo>
                  <a:pt x="2771" y="1735"/>
                </a:lnTo>
                <a:cubicBezTo>
                  <a:pt x="2248" y="1842"/>
                  <a:pt x="1838" y="2248"/>
                  <a:pt x="1729" y="2776"/>
                </a:cubicBezTo>
                <a:lnTo>
                  <a:pt x="1693" y="2956"/>
                </a:lnTo>
                <a:lnTo>
                  <a:pt x="1684" y="2956"/>
                </a:lnTo>
                <a:lnTo>
                  <a:pt x="1648" y="2776"/>
                </a:lnTo>
                <a:cubicBezTo>
                  <a:pt x="1540" y="2248"/>
                  <a:pt x="1130" y="1842"/>
                  <a:pt x="601" y="1735"/>
                </a:cubicBezTo>
                <a:lnTo>
                  <a:pt x="426" y="1699"/>
                </a:lnTo>
                <a:lnTo>
                  <a:pt x="422" y="1699"/>
                </a:lnTo>
                <a:lnTo>
                  <a:pt x="422" y="1688"/>
                </a:lnTo>
                <a:lnTo>
                  <a:pt x="426" y="1688"/>
                </a:lnTo>
                <a:lnTo>
                  <a:pt x="601" y="1652"/>
                </a:lnTo>
                <a:cubicBezTo>
                  <a:pt x="1130" y="1545"/>
                  <a:pt x="1540" y="1134"/>
                  <a:pt x="1648" y="605"/>
                </a:cubicBezTo>
                <a:lnTo>
                  <a:pt x="1684" y="432"/>
                </a:lnTo>
                <a:lnTo>
                  <a:pt x="1684" y="426"/>
                </a:lnTo>
                <a:close/>
                <a:moveTo>
                  <a:pt x="1689" y="1"/>
                </a:moveTo>
                <a:cubicBezTo>
                  <a:pt x="1483" y="1"/>
                  <a:pt x="1309" y="144"/>
                  <a:pt x="1267" y="349"/>
                </a:cubicBezTo>
                <a:lnTo>
                  <a:pt x="1232" y="524"/>
                </a:lnTo>
                <a:cubicBezTo>
                  <a:pt x="1160" y="882"/>
                  <a:pt x="878" y="1164"/>
                  <a:pt x="519" y="1237"/>
                </a:cubicBezTo>
                <a:lnTo>
                  <a:pt x="344" y="1273"/>
                </a:lnTo>
                <a:cubicBezTo>
                  <a:pt x="140" y="1313"/>
                  <a:pt x="0" y="1488"/>
                  <a:pt x="0" y="1694"/>
                </a:cubicBezTo>
                <a:cubicBezTo>
                  <a:pt x="0" y="1898"/>
                  <a:pt x="140" y="2073"/>
                  <a:pt x="344" y="2114"/>
                </a:cubicBezTo>
                <a:lnTo>
                  <a:pt x="519" y="2149"/>
                </a:lnTo>
                <a:cubicBezTo>
                  <a:pt x="878" y="2222"/>
                  <a:pt x="1160" y="2504"/>
                  <a:pt x="1232" y="2864"/>
                </a:cubicBezTo>
                <a:lnTo>
                  <a:pt x="1267" y="3037"/>
                </a:lnTo>
                <a:cubicBezTo>
                  <a:pt x="1309" y="3243"/>
                  <a:pt x="1483" y="3381"/>
                  <a:pt x="1689" y="3381"/>
                </a:cubicBezTo>
                <a:cubicBezTo>
                  <a:pt x="1894" y="3381"/>
                  <a:pt x="2068" y="3243"/>
                  <a:pt x="2110" y="3037"/>
                </a:cubicBezTo>
                <a:lnTo>
                  <a:pt x="2145" y="2864"/>
                </a:lnTo>
                <a:cubicBezTo>
                  <a:pt x="2217" y="2504"/>
                  <a:pt x="2499" y="2222"/>
                  <a:pt x="2858" y="2149"/>
                </a:cubicBezTo>
                <a:lnTo>
                  <a:pt x="3033" y="2114"/>
                </a:lnTo>
                <a:cubicBezTo>
                  <a:pt x="3238" y="2073"/>
                  <a:pt x="3377" y="1898"/>
                  <a:pt x="3377" y="1694"/>
                </a:cubicBezTo>
                <a:cubicBezTo>
                  <a:pt x="3377" y="1488"/>
                  <a:pt x="3238" y="1313"/>
                  <a:pt x="3033" y="1273"/>
                </a:cubicBezTo>
                <a:lnTo>
                  <a:pt x="2858" y="1237"/>
                </a:lnTo>
                <a:cubicBezTo>
                  <a:pt x="2499" y="1164"/>
                  <a:pt x="2217" y="882"/>
                  <a:pt x="2145" y="524"/>
                </a:cubicBezTo>
                <a:lnTo>
                  <a:pt x="2110" y="349"/>
                </a:lnTo>
                <a:cubicBezTo>
                  <a:pt x="2068" y="144"/>
                  <a:pt x="1894" y="1"/>
                  <a:pt x="16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8"/>
          <p:cNvSpPr/>
          <p:nvPr/>
        </p:nvSpPr>
        <p:spPr>
          <a:xfrm>
            <a:off x="5505280" y="4500647"/>
            <a:ext cx="253398" cy="294684"/>
          </a:xfrm>
          <a:custGeom>
            <a:rect b="b" l="l" r="r" t="t"/>
            <a:pathLst>
              <a:path extrusionOk="0" h="3381" w="3377">
                <a:moveTo>
                  <a:pt x="1693" y="426"/>
                </a:moveTo>
                <a:lnTo>
                  <a:pt x="1693" y="432"/>
                </a:lnTo>
                <a:lnTo>
                  <a:pt x="1729" y="605"/>
                </a:lnTo>
                <a:cubicBezTo>
                  <a:pt x="1838" y="1134"/>
                  <a:pt x="2248" y="1545"/>
                  <a:pt x="2771" y="1652"/>
                </a:cubicBezTo>
                <a:lnTo>
                  <a:pt x="2951" y="1688"/>
                </a:lnTo>
                <a:lnTo>
                  <a:pt x="2951" y="1699"/>
                </a:lnTo>
                <a:lnTo>
                  <a:pt x="2771" y="1735"/>
                </a:lnTo>
                <a:cubicBezTo>
                  <a:pt x="2248" y="1842"/>
                  <a:pt x="1838" y="2248"/>
                  <a:pt x="1729" y="2776"/>
                </a:cubicBezTo>
                <a:lnTo>
                  <a:pt x="1693" y="2956"/>
                </a:lnTo>
                <a:lnTo>
                  <a:pt x="1684" y="2956"/>
                </a:lnTo>
                <a:lnTo>
                  <a:pt x="1648" y="2776"/>
                </a:lnTo>
                <a:cubicBezTo>
                  <a:pt x="1540" y="2248"/>
                  <a:pt x="1130" y="1842"/>
                  <a:pt x="601" y="1735"/>
                </a:cubicBezTo>
                <a:lnTo>
                  <a:pt x="426" y="1699"/>
                </a:lnTo>
                <a:lnTo>
                  <a:pt x="422" y="1699"/>
                </a:lnTo>
                <a:lnTo>
                  <a:pt x="422" y="1688"/>
                </a:lnTo>
                <a:lnTo>
                  <a:pt x="426" y="1688"/>
                </a:lnTo>
                <a:lnTo>
                  <a:pt x="601" y="1652"/>
                </a:lnTo>
                <a:cubicBezTo>
                  <a:pt x="1130" y="1545"/>
                  <a:pt x="1540" y="1134"/>
                  <a:pt x="1648" y="605"/>
                </a:cubicBezTo>
                <a:lnTo>
                  <a:pt x="1684" y="432"/>
                </a:lnTo>
                <a:lnTo>
                  <a:pt x="1684" y="426"/>
                </a:lnTo>
                <a:close/>
                <a:moveTo>
                  <a:pt x="1689" y="1"/>
                </a:moveTo>
                <a:cubicBezTo>
                  <a:pt x="1483" y="1"/>
                  <a:pt x="1309" y="144"/>
                  <a:pt x="1267" y="349"/>
                </a:cubicBezTo>
                <a:lnTo>
                  <a:pt x="1232" y="524"/>
                </a:lnTo>
                <a:cubicBezTo>
                  <a:pt x="1160" y="882"/>
                  <a:pt x="878" y="1164"/>
                  <a:pt x="519" y="1237"/>
                </a:cubicBezTo>
                <a:lnTo>
                  <a:pt x="344" y="1273"/>
                </a:lnTo>
                <a:cubicBezTo>
                  <a:pt x="140" y="1313"/>
                  <a:pt x="0" y="1488"/>
                  <a:pt x="0" y="1694"/>
                </a:cubicBezTo>
                <a:cubicBezTo>
                  <a:pt x="0" y="1898"/>
                  <a:pt x="140" y="2073"/>
                  <a:pt x="344" y="2114"/>
                </a:cubicBezTo>
                <a:lnTo>
                  <a:pt x="519" y="2149"/>
                </a:lnTo>
                <a:cubicBezTo>
                  <a:pt x="878" y="2222"/>
                  <a:pt x="1160" y="2504"/>
                  <a:pt x="1232" y="2864"/>
                </a:cubicBezTo>
                <a:lnTo>
                  <a:pt x="1267" y="3037"/>
                </a:lnTo>
                <a:cubicBezTo>
                  <a:pt x="1309" y="3243"/>
                  <a:pt x="1483" y="3381"/>
                  <a:pt x="1689" y="3381"/>
                </a:cubicBezTo>
                <a:cubicBezTo>
                  <a:pt x="1894" y="3381"/>
                  <a:pt x="2068" y="3243"/>
                  <a:pt x="2110" y="3037"/>
                </a:cubicBezTo>
                <a:lnTo>
                  <a:pt x="2145" y="2864"/>
                </a:lnTo>
                <a:cubicBezTo>
                  <a:pt x="2217" y="2504"/>
                  <a:pt x="2499" y="2222"/>
                  <a:pt x="2858" y="2149"/>
                </a:cubicBezTo>
                <a:lnTo>
                  <a:pt x="3033" y="2114"/>
                </a:lnTo>
                <a:cubicBezTo>
                  <a:pt x="3238" y="2073"/>
                  <a:pt x="3377" y="1898"/>
                  <a:pt x="3377" y="1694"/>
                </a:cubicBezTo>
                <a:cubicBezTo>
                  <a:pt x="3377" y="1488"/>
                  <a:pt x="3238" y="1313"/>
                  <a:pt x="3033" y="1273"/>
                </a:cubicBezTo>
                <a:lnTo>
                  <a:pt x="2858" y="1237"/>
                </a:lnTo>
                <a:cubicBezTo>
                  <a:pt x="2499" y="1164"/>
                  <a:pt x="2217" y="882"/>
                  <a:pt x="2145" y="524"/>
                </a:cubicBezTo>
                <a:lnTo>
                  <a:pt x="2110" y="349"/>
                </a:lnTo>
                <a:cubicBezTo>
                  <a:pt x="2068" y="144"/>
                  <a:pt x="1894" y="1"/>
                  <a:pt x="16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8"/>
          <p:cNvSpPr/>
          <p:nvPr/>
        </p:nvSpPr>
        <p:spPr>
          <a:xfrm>
            <a:off x="3249836" y="1513641"/>
            <a:ext cx="31290" cy="85938"/>
          </a:xfrm>
          <a:custGeom>
            <a:rect b="b" l="l" r="r" t="t"/>
            <a:pathLst>
              <a:path extrusionOk="0" h="986" w="417">
                <a:moveTo>
                  <a:pt x="214" y="0"/>
                </a:moveTo>
                <a:cubicBezTo>
                  <a:pt x="212" y="0"/>
                  <a:pt x="209" y="0"/>
                  <a:pt x="206" y="0"/>
                </a:cubicBezTo>
                <a:cubicBezTo>
                  <a:pt x="88" y="0"/>
                  <a:pt x="0" y="104"/>
                  <a:pt x="0" y="216"/>
                </a:cubicBezTo>
                <a:lnTo>
                  <a:pt x="0" y="765"/>
                </a:lnTo>
                <a:cubicBezTo>
                  <a:pt x="0" y="878"/>
                  <a:pt x="88" y="980"/>
                  <a:pt x="206" y="985"/>
                </a:cubicBezTo>
                <a:cubicBezTo>
                  <a:pt x="324" y="985"/>
                  <a:pt x="416" y="893"/>
                  <a:pt x="416" y="775"/>
                </a:cubicBezTo>
                <a:lnTo>
                  <a:pt x="416" y="211"/>
                </a:lnTo>
                <a:cubicBezTo>
                  <a:pt x="416" y="95"/>
                  <a:pt x="329" y="0"/>
                  <a:pt x="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8"/>
          <p:cNvSpPr/>
          <p:nvPr/>
        </p:nvSpPr>
        <p:spPr>
          <a:xfrm>
            <a:off x="3249836" y="1648215"/>
            <a:ext cx="31290" cy="85938"/>
          </a:xfrm>
          <a:custGeom>
            <a:rect b="b" l="l" r="r" t="t"/>
            <a:pathLst>
              <a:path extrusionOk="0" h="986" w="417">
                <a:moveTo>
                  <a:pt x="206" y="0"/>
                </a:moveTo>
                <a:cubicBezTo>
                  <a:pt x="88" y="6"/>
                  <a:pt x="0" y="109"/>
                  <a:pt x="0" y="222"/>
                </a:cubicBezTo>
                <a:lnTo>
                  <a:pt x="0" y="770"/>
                </a:lnTo>
                <a:cubicBezTo>
                  <a:pt x="0" y="883"/>
                  <a:pt x="88" y="985"/>
                  <a:pt x="206" y="985"/>
                </a:cubicBezTo>
                <a:cubicBezTo>
                  <a:pt x="209" y="986"/>
                  <a:pt x="213" y="986"/>
                  <a:pt x="216" y="986"/>
                </a:cubicBezTo>
                <a:cubicBezTo>
                  <a:pt x="330" y="986"/>
                  <a:pt x="416" y="890"/>
                  <a:pt x="416" y="781"/>
                </a:cubicBezTo>
                <a:lnTo>
                  <a:pt x="416" y="211"/>
                </a:lnTo>
                <a:cubicBezTo>
                  <a:pt x="416" y="93"/>
                  <a:pt x="324" y="0"/>
                  <a:pt x="2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8"/>
          <p:cNvSpPr/>
          <p:nvPr/>
        </p:nvSpPr>
        <p:spPr>
          <a:xfrm>
            <a:off x="3286754" y="1606640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3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65" y="416"/>
                </a:lnTo>
                <a:cubicBezTo>
                  <a:pt x="884" y="416"/>
                  <a:pt x="981" y="330"/>
                  <a:pt x="986" y="216"/>
                </a:cubicBezTo>
                <a:cubicBezTo>
                  <a:pt x="991" y="98"/>
                  <a:pt x="894" y="1"/>
                  <a:pt x="7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8"/>
          <p:cNvSpPr/>
          <p:nvPr/>
        </p:nvSpPr>
        <p:spPr>
          <a:xfrm>
            <a:off x="3170522" y="1606640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8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70" y="416"/>
                </a:lnTo>
                <a:cubicBezTo>
                  <a:pt x="882" y="416"/>
                  <a:pt x="986" y="330"/>
                  <a:pt x="986" y="216"/>
                </a:cubicBezTo>
                <a:cubicBezTo>
                  <a:pt x="991" y="98"/>
                  <a:pt x="898" y="1"/>
                  <a:pt x="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8"/>
          <p:cNvSpPr/>
          <p:nvPr/>
        </p:nvSpPr>
        <p:spPr>
          <a:xfrm>
            <a:off x="4031779" y="2454689"/>
            <a:ext cx="31290" cy="85938"/>
          </a:xfrm>
          <a:custGeom>
            <a:rect b="b" l="l" r="r" t="t"/>
            <a:pathLst>
              <a:path extrusionOk="0" h="986" w="417">
                <a:moveTo>
                  <a:pt x="214" y="0"/>
                </a:moveTo>
                <a:cubicBezTo>
                  <a:pt x="212" y="0"/>
                  <a:pt x="209" y="0"/>
                  <a:pt x="206" y="0"/>
                </a:cubicBezTo>
                <a:cubicBezTo>
                  <a:pt x="88" y="0"/>
                  <a:pt x="0" y="104"/>
                  <a:pt x="0" y="216"/>
                </a:cubicBezTo>
                <a:lnTo>
                  <a:pt x="0" y="765"/>
                </a:lnTo>
                <a:cubicBezTo>
                  <a:pt x="0" y="878"/>
                  <a:pt x="88" y="980"/>
                  <a:pt x="206" y="985"/>
                </a:cubicBezTo>
                <a:cubicBezTo>
                  <a:pt x="324" y="985"/>
                  <a:pt x="416" y="893"/>
                  <a:pt x="416" y="775"/>
                </a:cubicBezTo>
                <a:lnTo>
                  <a:pt x="416" y="211"/>
                </a:lnTo>
                <a:cubicBezTo>
                  <a:pt x="416" y="95"/>
                  <a:pt x="329" y="0"/>
                  <a:pt x="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8"/>
          <p:cNvSpPr/>
          <p:nvPr/>
        </p:nvSpPr>
        <p:spPr>
          <a:xfrm>
            <a:off x="4031779" y="2589263"/>
            <a:ext cx="31290" cy="85938"/>
          </a:xfrm>
          <a:custGeom>
            <a:rect b="b" l="l" r="r" t="t"/>
            <a:pathLst>
              <a:path extrusionOk="0" h="986" w="417">
                <a:moveTo>
                  <a:pt x="206" y="0"/>
                </a:moveTo>
                <a:cubicBezTo>
                  <a:pt x="88" y="6"/>
                  <a:pt x="0" y="109"/>
                  <a:pt x="0" y="222"/>
                </a:cubicBezTo>
                <a:lnTo>
                  <a:pt x="0" y="770"/>
                </a:lnTo>
                <a:cubicBezTo>
                  <a:pt x="0" y="883"/>
                  <a:pt x="88" y="985"/>
                  <a:pt x="206" y="985"/>
                </a:cubicBezTo>
                <a:cubicBezTo>
                  <a:pt x="209" y="986"/>
                  <a:pt x="213" y="986"/>
                  <a:pt x="216" y="986"/>
                </a:cubicBezTo>
                <a:cubicBezTo>
                  <a:pt x="330" y="986"/>
                  <a:pt x="416" y="890"/>
                  <a:pt x="416" y="781"/>
                </a:cubicBezTo>
                <a:lnTo>
                  <a:pt x="416" y="211"/>
                </a:lnTo>
                <a:cubicBezTo>
                  <a:pt x="416" y="93"/>
                  <a:pt x="324" y="0"/>
                  <a:pt x="2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8"/>
          <p:cNvSpPr/>
          <p:nvPr/>
        </p:nvSpPr>
        <p:spPr>
          <a:xfrm>
            <a:off x="4068697" y="2547688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3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65" y="416"/>
                </a:lnTo>
                <a:cubicBezTo>
                  <a:pt x="884" y="416"/>
                  <a:pt x="981" y="330"/>
                  <a:pt x="986" y="216"/>
                </a:cubicBezTo>
                <a:cubicBezTo>
                  <a:pt x="991" y="98"/>
                  <a:pt x="894" y="1"/>
                  <a:pt x="7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8"/>
          <p:cNvSpPr/>
          <p:nvPr/>
        </p:nvSpPr>
        <p:spPr>
          <a:xfrm>
            <a:off x="3952465" y="2547688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8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70" y="416"/>
                </a:lnTo>
                <a:cubicBezTo>
                  <a:pt x="882" y="416"/>
                  <a:pt x="986" y="330"/>
                  <a:pt x="986" y="216"/>
                </a:cubicBezTo>
                <a:cubicBezTo>
                  <a:pt x="991" y="98"/>
                  <a:pt x="898" y="1"/>
                  <a:pt x="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8"/>
          <p:cNvSpPr/>
          <p:nvPr/>
        </p:nvSpPr>
        <p:spPr>
          <a:xfrm>
            <a:off x="5124870" y="3964211"/>
            <a:ext cx="31290" cy="85938"/>
          </a:xfrm>
          <a:custGeom>
            <a:rect b="b" l="l" r="r" t="t"/>
            <a:pathLst>
              <a:path extrusionOk="0" h="986" w="417">
                <a:moveTo>
                  <a:pt x="214" y="0"/>
                </a:moveTo>
                <a:cubicBezTo>
                  <a:pt x="212" y="0"/>
                  <a:pt x="209" y="0"/>
                  <a:pt x="206" y="0"/>
                </a:cubicBezTo>
                <a:cubicBezTo>
                  <a:pt x="88" y="0"/>
                  <a:pt x="0" y="104"/>
                  <a:pt x="0" y="216"/>
                </a:cubicBezTo>
                <a:lnTo>
                  <a:pt x="0" y="765"/>
                </a:lnTo>
                <a:cubicBezTo>
                  <a:pt x="0" y="878"/>
                  <a:pt x="88" y="980"/>
                  <a:pt x="206" y="985"/>
                </a:cubicBezTo>
                <a:cubicBezTo>
                  <a:pt x="324" y="985"/>
                  <a:pt x="416" y="893"/>
                  <a:pt x="416" y="775"/>
                </a:cubicBezTo>
                <a:lnTo>
                  <a:pt x="416" y="211"/>
                </a:lnTo>
                <a:cubicBezTo>
                  <a:pt x="416" y="95"/>
                  <a:pt x="329" y="0"/>
                  <a:pt x="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8"/>
          <p:cNvSpPr/>
          <p:nvPr/>
        </p:nvSpPr>
        <p:spPr>
          <a:xfrm>
            <a:off x="5124870" y="4098785"/>
            <a:ext cx="31290" cy="85938"/>
          </a:xfrm>
          <a:custGeom>
            <a:rect b="b" l="l" r="r" t="t"/>
            <a:pathLst>
              <a:path extrusionOk="0" h="986" w="417">
                <a:moveTo>
                  <a:pt x="206" y="0"/>
                </a:moveTo>
                <a:cubicBezTo>
                  <a:pt x="88" y="6"/>
                  <a:pt x="0" y="109"/>
                  <a:pt x="0" y="222"/>
                </a:cubicBezTo>
                <a:lnTo>
                  <a:pt x="0" y="770"/>
                </a:lnTo>
                <a:cubicBezTo>
                  <a:pt x="0" y="883"/>
                  <a:pt x="88" y="985"/>
                  <a:pt x="206" y="985"/>
                </a:cubicBezTo>
                <a:cubicBezTo>
                  <a:pt x="209" y="986"/>
                  <a:pt x="213" y="986"/>
                  <a:pt x="216" y="986"/>
                </a:cubicBezTo>
                <a:cubicBezTo>
                  <a:pt x="330" y="986"/>
                  <a:pt x="416" y="890"/>
                  <a:pt x="416" y="781"/>
                </a:cubicBezTo>
                <a:lnTo>
                  <a:pt x="416" y="211"/>
                </a:lnTo>
                <a:cubicBezTo>
                  <a:pt x="416" y="93"/>
                  <a:pt x="324" y="0"/>
                  <a:pt x="2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8"/>
          <p:cNvSpPr/>
          <p:nvPr/>
        </p:nvSpPr>
        <p:spPr>
          <a:xfrm>
            <a:off x="5161788" y="4057210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3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65" y="416"/>
                </a:lnTo>
                <a:cubicBezTo>
                  <a:pt x="884" y="416"/>
                  <a:pt x="981" y="330"/>
                  <a:pt x="986" y="216"/>
                </a:cubicBezTo>
                <a:cubicBezTo>
                  <a:pt x="991" y="98"/>
                  <a:pt x="894" y="1"/>
                  <a:pt x="7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8"/>
          <p:cNvSpPr/>
          <p:nvPr/>
        </p:nvSpPr>
        <p:spPr>
          <a:xfrm>
            <a:off x="5045556" y="4057210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8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70" y="416"/>
                </a:lnTo>
                <a:cubicBezTo>
                  <a:pt x="882" y="416"/>
                  <a:pt x="986" y="330"/>
                  <a:pt x="986" y="216"/>
                </a:cubicBezTo>
                <a:cubicBezTo>
                  <a:pt x="991" y="98"/>
                  <a:pt x="898" y="1"/>
                  <a:pt x="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8"/>
          <p:cNvSpPr/>
          <p:nvPr/>
        </p:nvSpPr>
        <p:spPr>
          <a:xfrm>
            <a:off x="6493788" y="3427146"/>
            <a:ext cx="31290" cy="85938"/>
          </a:xfrm>
          <a:custGeom>
            <a:rect b="b" l="l" r="r" t="t"/>
            <a:pathLst>
              <a:path extrusionOk="0" h="986" w="417">
                <a:moveTo>
                  <a:pt x="214" y="0"/>
                </a:moveTo>
                <a:cubicBezTo>
                  <a:pt x="212" y="0"/>
                  <a:pt x="209" y="0"/>
                  <a:pt x="206" y="0"/>
                </a:cubicBezTo>
                <a:cubicBezTo>
                  <a:pt x="88" y="0"/>
                  <a:pt x="0" y="104"/>
                  <a:pt x="0" y="216"/>
                </a:cubicBezTo>
                <a:lnTo>
                  <a:pt x="0" y="765"/>
                </a:lnTo>
                <a:cubicBezTo>
                  <a:pt x="0" y="878"/>
                  <a:pt x="88" y="980"/>
                  <a:pt x="206" y="985"/>
                </a:cubicBezTo>
                <a:cubicBezTo>
                  <a:pt x="324" y="985"/>
                  <a:pt x="416" y="893"/>
                  <a:pt x="416" y="775"/>
                </a:cubicBezTo>
                <a:lnTo>
                  <a:pt x="416" y="211"/>
                </a:lnTo>
                <a:cubicBezTo>
                  <a:pt x="416" y="95"/>
                  <a:pt x="329" y="0"/>
                  <a:pt x="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8"/>
          <p:cNvSpPr/>
          <p:nvPr/>
        </p:nvSpPr>
        <p:spPr>
          <a:xfrm>
            <a:off x="6493788" y="3561720"/>
            <a:ext cx="31290" cy="85938"/>
          </a:xfrm>
          <a:custGeom>
            <a:rect b="b" l="l" r="r" t="t"/>
            <a:pathLst>
              <a:path extrusionOk="0" h="986" w="417">
                <a:moveTo>
                  <a:pt x="206" y="0"/>
                </a:moveTo>
                <a:cubicBezTo>
                  <a:pt x="88" y="6"/>
                  <a:pt x="0" y="109"/>
                  <a:pt x="0" y="222"/>
                </a:cubicBezTo>
                <a:lnTo>
                  <a:pt x="0" y="770"/>
                </a:lnTo>
                <a:cubicBezTo>
                  <a:pt x="0" y="883"/>
                  <a:pt x="88" y="985"/>
                  <a:pt x="206" y="985"/>
                </a:cubicBezTo>
                <a:cubicBezTo>
                  <a:pt x="209" y="986"/>
                  <a:pt x="213" y="986"/>
                  <a:pt x="216" y="986"/>
                </a:cubicBezTo>
                <a:cubicBezTo>
                  <a:pt x="330" y="986"/>
                  <a:pt x="416" y="890"/>
                  <a:pt x="416" y="781"/>
                </a:cubicBezTo>
                <a:lnTo>
                  <a:pt x="416" y="211"/>
                </a:lnTo>
                <a:cubicBezTo>
                  <a:pt x="416" y="93"/>
                  <a:pt x="324" y="0"/>
                  <a:pt x="2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8"/>
          <p:cNvSpPr/>
          <p:nvPr/>
        </p:nvSpPr>
        <p:spPr>
          <a:xfrm>
            <a:off x="6530706" y="3520145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3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65" y="416"/>
                </a:lnTo>
                <a:cubicBezTo>
                  <a:pt x="884" y="416"/>
                  <a:pt x="981" y="330"/>
                  <a:pt x="986" y="216"/>
                </a:cubicBezTo>
                <a:cubicBezTo>
                  <a:pt x="991" y="98"/>
                  <a:pt x="894" y="1"/>
                  <a:pt x="7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6414474" y="3520145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8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70" y="416"/>
                </a:lnTo>
                <a:cubicBezTo>
                  <a:pt x="882" y="416"/>
                  <a:pt x="986" y="330"/>
                  <a:pt x="986" y="216"/>
                </a:cubicBezTo>
                <a:cubicBezTo>
                  <a:pt x="991" y="98"/>
                  <a:pt x="898" y="1"/>
                  <a:pt x="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8"/>
          <p:cNvSpPr/>
          <p:nvPr/>
        </p:nvSpPr>
        <p:spPr>
          <a:xfrm>
            <a:off x="8020921" y="3755465"/>
            <a:ext cx="253398" cy="294684"/>
          </a:xfrm>
          <a:custGeom>
            <a:rect b="b" l="l" r="r" t="t"/>
            <a:pathLst>
              <a:path extrusionOk="0" h="3381" w="3377">
                <a:moveTo>
                  <a:pt x="1693" y="426"/>
                </a:moveTo>
                <a:lnTo>
                  <a:pt x="1693" y="432"/>
                </a:lnTo>
                <a:lnTo>
                  <a:pt x="1729" y="605"/>
                </a:lnTo>
                <a:cubicBezTo>
                  <a:pt x="1838" y="1134"/>
                  <a:pt x="2248" y="1545"/>
                  <a:pt x="2771" y="1652"/>
                </a:cubicBezTo>
                <a:lnTo>
                  <a:pt x="2951" y="1688"/>
                </a:lnTo>
                <a:lnTo>
                  <a:pt x="2951" y="1699"/>
                </a:lnTo>
                <a:lnTo>
                  <a:pt x="2771" y="1735"/>
                </a:lnTo>
                <a:cubicBezTo>
                  <a:pt x="2248" y="1842"/>
                  <a:pt x="1838" y="2248"/>
                  <a:pt x="1729" y="2776"/>
                </a:cubicBezTo>
                <a:lnTo>
                  <a:pt x="1693" y="2956"/>
                </a:lnTo>
                <a:lnTo>
                  <a:pt x="1684" y="2956"/>
                </a:lnTo>
                <a:lnTo>
                  <a:pt x="1648" y="2776"/>
                </a:lnTo>
                <a:cubicBezTo>
                  <a:pt x="1540" y="2248"/>
                  <a:pt x="1130" y="1842"/>
                  <a:pt x="601" y="1735"/>
                </a:cubicBezTo>
                <a:lnTo>
                  <a:pt x="426" y="1699"/>
                </a:lnTo>
                <a:lnTo>
                  <a:pt x="422" y="1699"/>
                </a:lnTo>
                <a:lnTo>
                  <a:pt x="422" y="1688"/>
                </a:lnTo>
                <a:lnTo>
                  <a:pt x="426" y="1688"/>
                </a:lnTo>
                <a:lnTo>
                  <a:pt x="601" y="1652"/>
                </a:lnTo>
                <a:cubicBezTo>
                  <a:pt x="1130" y="1545"/>
                  <a:pt x="1540" y="1134"/>
                  <a:pt x="1648" y="605"/>
                </a:cubicBezTo>
                <a:lnTo>
                  <a:pt x="1684" y="432"/>
                </a:lnTo>
                <a:lnTo>
                  <a:pt x="1684" y="426"/>
                </a:lnTo>
                <a:close/>
                <a:moveTo>
                  <a:pt x="1689" y="1"/>
                </a:moveTo>
                <a:cubicBezTo>
                  <a:pt x="1483" y="1"/>
                  <a:pt x="1309" y="144"/>
                  <a:pt x="1267" y="349"/>
                </a:cubicBezTo>
                <a:lnTo>
                  <a:pt x="1232" y="524"/>
                </a:lnTo>
                <a:cubicBezTo>
                  <a:pt x="1160" y="882"/>
                  <a:pt x="878" y="1164"/>
                  <a:pt x="519" y="1237"/>
                </a:cubicBezTo>
                <a:lnTo>
                  <a:pt x="344" y="1273"/>
                </a:lnTo>
                <a:cubicBezTo>
                  <a:pt x="140" y="1313"/>
                  <a:pt x="0" y="1488"/>
                  <a:pt x="0" y="1694"/>
                </a:cubicBezTo>
                <a:cubicBezTo>
                  <a:pt x="0" y="1898"/>
                  <a:pt x="140" y="2073"/>
                  <a:pt x="344" y="2114"/>
                </a:cubicBezTo>
                <a:lnTo>
                  <a:pt x="519" y="2149"/>
                </a:lnTo>
                <a:cubicBezTo>
                  <a:pt x="878" y="2222"/>
                  <a:pt x="1160" y="2504"/>
                  <a:pt x="1232" y="2864"/>
                </a:cubicBezTo>
                <a:lnTo>
                  <a:pt x="1267" y="3037"/>
                </a:lnTo>
                <a:cubicBezTo>
                  <a:pt x="1309" y="3243"/>
                  <a:pt x="1483" y="3381"/>
                  <a:pt x="1689" y="3381"/>
                </a:cubicBezTo>
                <a:cubicBezTo>
                  <a:pt x="1894" y="3381"/>
                  <a:pt x="2068" y="3243"/>
                  <a:pt x="2110" y="3037"/>
                </a:cubicBezTo>
                <a:lnTo>
                  <a:pt x="2145" y="2864"/>
                </a:lnTo>
                <a:cubicBezTo>
                  <a:pt x="2217" y="2504"/>
                  <a:pt x="2499" y="2222"/>
                  <a:pt x="2858" y="2149"/>
                </a:cubicBezTo>
                <a:lnTo>
                  <a:pt x="3033" y="2114"/>
                </a:lnTo>
                <a:cubicBezTo>
                  <a:pt x="3238" y="2073"/>
                  <a:pt x="3377" y="1898"/>
                  <a:pt x="3377" y="1694"/>
                </a:cubicBezTo>
                <a:cubicBezTo>
                  <a:pt x="3377" y="1488"/>
                  <a:pt x="3238" y="1313"/>
                  <a:pt x="3033" y="1273"/>
                </a:cubicBezTo>
                <a:lnTo>
                  <a:pt x="2858" y="1237"/>
                </a:lnTo>
                <a:cubicBezTo>
                  <a:pt x="2499" y="1164"/>
                  <a:pt x="2217" y="882"/>
                  <a:pt x="2145" y="524"/>
                </a:cubicBezTo>
                <a:lnTo>
                  <a:pt x="2110" y="349"/>
                </a:lnTo>
                <a:cubicBezTo>
                  <a:pt x="2068" y="144"/>
                  <a:pt x="1894" y="1"/>
                  <a:pt x="16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8"/>
          <p:cNvSpPr/>
          <p:nvPr/>
        </p:nvSpPr>
        <p:spPr>
          <a:xfrm>
            <a:off x="7331709" y="4555989"/>
            <a:ext cx="31290" cy="85938"/>
          </a:xfrm>
          <a:custGeom>
            <a:rect b="b" l="l" r="r" t="t"/>
            <a:pathLst>
              <a:path extrusionOk="0" h="986" w="417">
                <a:moveTo>
                  <a:pt x="214" y="0"/>
                </a:moveTo>
                <a:cubicBezTo>
                  <a:pt x="212" y="0"/>
                  <a:pt x="209" y="0"/>
                  <a:pt x="206" y="0"/>
                </a:cubicBezTo>
                <a:cubicBezTo>
                  <a:pt x="88" y="0"/>
                  <a:pt x="0" y="104"/>
                  <a:pt x="0" y="216"/>
                </a:cubicBezTo>
                <a:lnTo>
                  <a:pt x="0" y="765"/>
                </a:lnTo>
                <a:cubicBezTo>
                  <a:pt x="0" y="878"/>
                  <a:pt x="88" y="980"/>
                  <a:pt x="206" y="985"/>
                </a:cubicBezTo>
                <a:cubicBezTo>
                  <a:pt x="324" y="985"/>
                  <a:pt x="416" y="893"/>
                  <a:pt x="416" y="775"/>
                </a:cubicBezTo>
                <a:lnTo>
                  <a:pt x="416" y="211"/>
                </a:lnTo>
                <a:cubicBezTo>
                  <a:pt x="416" y="95"/>
                  <a:pt x="329" y="0"/>
                  <a:pt x="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8"/>
          <p:cNvSpPr/>
          <p:nvPr/>
        </p:nvSpPr>
        <p:spPr>
          <a:xfrm>
            <a:off x="7331709" y="4690563"/>
            <a:ext cx="31290" cy="85938"/>
          </a:xfrm>
          <a:custGeom>
            <a:rect b="b" l="l" r="r" t="t"/>
            <a:pathLst>
              <a:path extrusionOk="0" h="986" w="417">
                <a:moveTo>
                  <a:pt x="206" y="0"/>
                </a:moveTo>
                <a:cubicBezTo>
                  <a:pt x="88" y="6"/>
                  <a:pt x="0" y="109"/>
                  <a:pt x="0" y="222"/>
                </a:cubicBezTo>
                <a:lnTo>
                  <a:pt x="0" y="770"/>
                </a:lnTo>
                <a:cubicBezTo>
                  <a:pt x="0" y="883"/>
                  <a:pt x="88" y="985"/>
                  <a:pt x="206" y="985"/>
                </a:cubicBezTo>
                <a:cubicBezTo>
                  <a:pt x="209" y="986"/>
                  <a:pt x="213" y="986"/>
                  <a:pt x="216" y="986"/>
                </a:cubicBezTo>
                <a:cubicBezTo>
                  <a:pt x="330" y="986"/>
                  <a:pt x="416" y="890"/>
                  <a:pt x="416" y="781"/>
                </a:cubicBezTo>
                <a:lnTo>
                  <a:pt x="416" y="211"/>
                </a:lnTo>
                <a:cubicBezTo>
                  <a:pt x="416" y="93"/>
                  <a:pt x="324" y="0"/>
                  <a:pt x="2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8"/>
          <p:cNvSpPr/>
          <p:nvPr/>
        </p:nvSpPr>
        <p:spPr>
          <a:xfrm>
            <a:off x="7368627" y="4648988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3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65" y="416"/>
                </a:lnTo>
                <a:cubicBezTo>
                  <a:pt x="884" y="416"/>
                  <a:pt x="981" y="330"/>
                  <a:pt x="986" y="216"/>
                </a:cubicBezTo>
                <a:cubicBezTo>
                  <a:pt x="991" y="98"/>
                  <a:pt x="894" y="1"/>
                  <a:pt x="7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8"/>
          <p:cNvSpPr/>
          <p:nvPr/>
        </p:nvSpPr>
        <p:spPr>
          <a:xfrm>
            <a:off x="7252395" y="4648988"/>
            <a:ext cx="74361" cy="36258"/>
          </a:xfrm>
          <a:custGeom>
            <a:rect b="b" l="l" r="r" t="t"/>
            <a:pathLst>
              <a:path extrusionOk="0" h="416" w="991">
                <a:moveTo>
                  <a:pt x="221" y="1"/>
                </a:moveTo>
                <a:cubicBezTo>
                  <a:pt x="108" y="1"/>
                  <a:pt x="6" y="88"/>
                  <a:pt x="1" y="206"/>
                </a:cubicBezTo>
                <a:cubicBezTo>
                  <a:pt x="1" y="323"/>
                  <a:pt x="93" y="416"/>
                  <a:pt x="211" y="416"/>
                </a:cubicBezTo>
                <a:lnTo>
                  <a:pt x="770" y="416"/>
                </a:lnTo>
                <a:cubicBezTo>
                  <a:pt x="882" y="416"/>
                  <a:pt x="986" y="330"/>
                  <a:pt x="986" y="216"/>
                </a:cubicBezTo>
                <a:cubicBezTo>
                  <a:pt x="991" y="98"/>
                  <a:pt x="898" y="1"/>
                  <a:pt x="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275" y="4215"/>
            <a:ext cx="6015237" cy="51392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39"/>
          <p:cNvGrpSpPr/>
          <p:nvPr/>
        </p:nvGrpSpPr>
        <p:grpSpPr>
          <a:xfrm>
            <a:off x="8059621" y="3405133"/>
            <a:ext cx="896909" cy="1550743"/>
            <a:chOff x="3959197" y="3283263"/>
            <a:chExt cx="498310" cy="861524"/>
          </a:xfrm>
        </p:grpSpPr>
        <p:sp>
          <p:nvSpPr>
            <p:cNvPr id="762" name="Google Shape;762;p39"/>
            <p:cNvSpPr/>
            <p:nvPr/>
          </p:nvSpPr>
          <p:spPr>
            <a:xfrm>
              <a:off x="3959197" y="3396750"/>
              <a:ext cx="498310" cy="748037"/>
            </a:xfrm>
            <a:custGeom>
              <a:rect b="b" l="l" r="r" t="t"/>
              <a:pathLst>
                <a:path extrusionOk="0" h="36655" w="24418">
                  <a:moveTo>
                    <a:pt x="13739" y="580"/>
                  </a:moveTo>
                  <a:cubicBezTo>
                    <a:pt x="13580" y="2444"/>
                    <a:pt x="12990" y="11629"/>
                    <a:pt x="16393" y="16287"/>
                  </a:cubicBezTo>
                  <a:cubicBezTo>
                    <a:pt x="17138" y="17307"/>
                    <a:pt x="17892" y="18238"/>
                    <a:pt x="18622" y="19133"/>
                  </a:cubicBezTo>
                  <a:cubicBezTo>
                    <a:pt x="21505" y="22676"/>
                    <a:pt x="23780" y="25476"/>
                    <a:pt x="22531" y="30344"/>
                  </a:cubicBezTo>
                  <a:cubicBezTo>
                    <a:pt x="21122" y="35844"/>
                    <a:pt x="13623" y="36074"/>
                    <a:pt x="12391" y="36074"/>
                  </a:cubicBezTo>
                  <a:lnTo>
                    <a:pt x="12199" y="36074"/>
                  </a:lnTo>
                  <a:cubicBezTo>
                    <a:pt x="12193" y="36074"/>
                    <a:pt x="12139" y="36075"/>
                    <a:pt x="12044" y="36075"/>
                  </a:cubicBezTo>
                  <a:cubicBezTo>
                    <a:pt x="10862" y="36075"/>
                    <a:pt x="3299" y="35870"/>
                    <a:pt x="1887" y="30344"/>
                  </a:cubicBezTo>
                  <a:cubicBezTo>
                    <a:pt x="636" y="25476"/>
                    <a:pt x="2911" y="22676"/>
                    <a:pt x="5795" y="19137"/>
                  </a:cubicBezTo>
                  <a:cubicBezTo>
                    <a:pt x="6525" y="18238"/>
                    <a:pt x="7279" y="17307"/>
                    <a:pt x="8023" y="16287"/>
                  </a:cubicBezTo>
                  <a:cubicBezTo>
                    <a:pt x="11426" y="11629"/>
                    <a:pt x="10842" y="2444"/>
                    <a:pt x="10678" y="580"/>
                  </a:cubicBezTo>
                  <a:close/>
                  <a:moveTo>
                    <a:pt x="10359" y="1"/>
                  </a:moveTo>
                  <a:cubicBezTo>
                    <a:pt x="10280" y="1"/>
                    <a:pt x="10200" y="33"/>
                    <a:pt x="10144" y="94"/>
                  </a:cubicBezTo>
                  <a:cubicBezTo>
                    <a:pt x="10093" y="159"/>
                    <a:pt x="10064" y="239"/>
                    <a:pt x="10073" y="319"/>
                  </a:cubicBezTo>
                  <a:cubicBezTo>
                    <a:pt x="10084" y="426"/>
                    <a:pt x="11145" y="11034"/>
                    <a:pt x="7556" y="15944"/>
                  </a:cubicBezTo>
                  <a:cubicBezTo>
                    <a:pt x="6820" y="16955"/>
                    <a:pt x="6072" y="17878"/>
                    <a:pt x="5346" y="18767"/>
                  </a:cubicBezTo>
                  <a:cubicBezTo>
                    <a:pt x="2476" y="22292"/>
                    <a:pt x="0" y="25340"/>
                    <a:pt x="1325" y="30489"/>
                  </a:cubicBezTo>
                  <a:cubicBezTo>
                    <a:pt x="2842" y="36406"/>
                    <a:pt x="10743" y="36655"/>
                    <a:pt x="12040" y="36655"/>
                  </a:cubicBezTo>
                  <a:lnTo>
                    <a:pt x="12377" y="36655"/>
                  </a:lnTo>
                  <a:cubicBezTo>
                    <a:pt x="13673" y="36655"/>
                    <a:pt x="21576" y="36406"/>
                    <a:pt x="23097" y="30489"/>
                  </a:cubicBezTo>
                  <a:cubicBezTo>
                    <a:pt x="24417" y="25335"/>
                    <a:pt x="21941" y="22292"/>
                    <a:pt x="19071" y="18767"/>
                  </a:cubicBezTo>
                  <a:cubicBezTo>
                    <a:pt x="18346" y="17878"/>
                    <a:pt x="17596" y="16955"/>
                    <a:pt x="16862" y="15944"/>
                  </a:cubicBezTo>
                  <a:cubicBezTo>
                    <a:pt x="13275" y="11034"/>
                    <a:pt x="14334" y="426"/>
                    <a:pt x="14343" y="319"/>
                  </a:cubicBezTo>
                  <a:cubicBezTo>
                    <a:pt x="14353" y="239"/>
                    <a:pt x="14329" y="159"/>
                    <a:pt x="14273" y="94"/>
                  </a:cubicBezTo>
                  <a:cubicBezTo>
                    <a:pt x="14217" y="33"/>
                    <a:pt x="14137" y="1"/>
                    <a:pt x="14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141742" y="3340955"/>
              <a:ext cx="133179" cy="67692"/>
            </a:xfrm>
            <a:custGeom>
              <a:rect b="b" l="l" r="r" t="t"/>
              <a:pathLst>
                <a:path extrusionOk="0" h="3317" w="6526">
                  <a:moveTo>
                    <a:pt x="5112" y="0"/>
                  </a:moveTo>
                  <a:lnTo>
                    <a:pt x="1396" y="6"/>
                  </a:lnTo>
                  <a:cubicBezTo>
                    <a:pt x="914" y="38"/>
                    <a:pt x="0" y="412"/>
                    <a:pt x="0" y="1579"/>
                  </a:cubicBezTo>
                  <a:cubicBezTo>
                    <a:pt x="0" y="2716"/>
                    <a:pt x="886" y="3208"/>
                    <a:pt x="1353" y="3310"/>
                  </a:cubicBezTo>
                  <a:cubicBezTo>
                    <a:pt x="1373" y="3314"/>
                    <a:pt x="1393" y="3316"/>
                    <a:pt x="1413" y="3316"/>
                  </a:cubicBezTo>
                  <a:cubicBezTo>
                    <a:pt x="1547" y="3316"/>
                    <a:pt x="1671" y="3224"/>
                    <a:pt x="1700" y="3085"/>
                  </a:cubicBezTo>
                  <a:cubicBezTo>
                    <a:pt x="1733" y="2931"/>
                    <a:pt x="1634" y="2776"/>
                    <a:pt x="1476" y="2739"/>
                  </a:cubicBezTo>
                  <a:cubicBezTo>
                    <a:pt x="1442" y="2735"/>
                    <a:pt x="581" y="2538"/>
                    <a:pt x="581" y="1579"/>
                  </a:cubicBezTo>
                  <a:cubicBezTo>
                    <a:pt x="581" y="680"/>
                    <a:pt x="1349" y="590"/>
                    <a:pt x="1414" y="581"/>
                  </a:cubicBezTo>
                  <a:lnTo>
                    <a:pt x="5089" y="581"/>
                  </a:lnTo>
                  <a:cubicBezTo>
                    <a:pt x="5178" y="590"/>
                    <a:pt x="5946" y="680"/>
                    <a:pt x="5946" y="1579"/>
                  </a:cubicBezTo>
                  <a:cubicBezTo>
                    <a:pt x="5946" y="2523"/>
                    <a:pt x="5089" y="2730"/>
                    <a:pt x="5052" y="2739"/>
                  </a:cubicBezTo>
                  <a:cubicBezTo>
                    <a:pt x="4892" y="2776"/>
                    <a:pt x="4794" y="2931"/>
                    <a:pt x="4827" y="3085"/>
                  </a:cubicBezTo>
                  <a:cubicBezTo>
                    <a:pt x="4855" y="3221"/>
                    <a:pt x="4976" y="3314"/>
                    <a:pt x="5112" y="3314"/>
                  </a:cubicBezTo>
                  <a:cubicBezTo>
                    <a:pt x="5131" y="3314"/>
                    <a:pt x="5149" y="3314"/>
                    <a:pt x="5173" y="3310"/>
                  </a:cubicBezTo>
                  <a:cubicBezTo>
                    <a:pt x="5642" y="3208"/>
                    <a:pt x="6526" y="2716"/>
                    <a:pt x="6526" y="1579"/>
                  </a:cubicBezTo>
                  <a:cubicBezTo>
                    <a:pt x="6526" y="412"/>
                    <a:pt x="5613" y="38"/>
                    <a:pt x="5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164088" y="3287937"/>
              <a:ext cx="88487" cy="58978"/>
            </a:xfrm>
            <a:custGeom>
              <a:rect b="b" l="l" r="r" t="t"/>
              <a:pathLst>
                <a:path extrusionOk="0" h="2890" w="4336">
                  <a:moveTo>
                    <a:pt x="1" y="1"/>
                  </a:moveTo>
                  <a:lnTo>
                    <a:pt x="319" y="2889"/>
                  </a:lnTo>
                  <a:lnTo>
                    <a:pt x="4017" y="2889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159231" y="3283263"/>
              <a:ext cx="98221" cy="68345"/>
            </a:xfrm>
            <a:custGeom>
              <a:rect b="b" l="l" r="r" t="t"/>
              <a:pathLst>
                <a:path extrusionOk="0" h="3349" w="4813">
                  <a:moveTo>
                    <a:pt x="239" y="0"/>
                  </a:moveTo>
                  <a:cubicBezTo>
                    <a:pt x="174" y="0"/>
                    <a:pt x="107" y="28"/>
                    <a:pt x="66" y="75"/>
                  </a:cubicBezTo>
                  <a:cubicBezTo>
                    <a:pt x="23" y="122"/>
                    <a:pt x="1" y="187"/>
                    <a:pt x="10" y="253"/>
                  </a:cubicBezTo>
                  <a:lnTo>
                    <a:pt x="332" y="3146"/>
                  </a:lnTo>
                  <a:cubicBezTo>
                    <a:pt x="342" y="3263"/>
                    <a:pt x="444" y="3347"/>
                    <a:pt x="557" y="3347"/>
                  </a:cubicBezTo>
                  <a:lnTo>
                    <a:pt x="585" y="3347"/>
                  </a:lnTo>
                  <a:cubicBezTo>
                    <a:pt x="712" y="3333"/>
                    <a:pt x="801" y="3220"/>
                    <a:pt x="787" y="3094"/>
                  </a:cubicBezTo>
                  <a:lnTo>
                    <a:pt x="496" y="459"/>
                  </a:lnTo>
                  <a:lnTo>
                    <a:pt x="4321" y="459"/>
                  </a:lnTo>
                  <a:lnTo>
                    <a:pt x="4026" y="3094"/>
                  </a:lnTo>
                  <a:cubicBezTo>
                    <a:pt x="4012" y="3220"/>
                    <a:pt x="4106" y="3333"/>
                    <a:pt x="4227" y="3347"/>
                  </a:cubicBezTo>
                  <a:cubicBezTo>
                    <a:pt x="4235" y="3348"/>
                    <a:pt x="4244" y="3349"/>
                    <a:pt x="4252" y="3349"/>
                  </a:cubicBezTo>
                  <a:cubicBezTo>
                    <a:pt x="4365" y="3349"/>
                    <a:pt x="4472" y="3264"/>
                    <a:pt x="4485" y="3146"/>
                  </a:cubicBezTo>
                  <a:lnTo>
                    <a:pt x="4804" y="253"/>
                  </a:lnTo>
                  <a:cubicBezTo>
                    <a:pt x="4813" y="187"/>
                    <a:pt x="4789" y="122"/>
                    <a:pt x="4747" y="75"/>
                  </a:cubicBezTo>
                  <a:cubicBezTo>
                    <a:pt x="4705" y="28"/>
                    <a:pt x="4640" y="0"/>
                    <a:pt x="4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028439" y="3856816"/>
              <a:ext cx="359784" cy="53896"/>
            </a:xfrm>
            <a:custGeom>
              <a:rect b="b" l="l" r="r" t="t"/>
              <a:pathLst>
                <a:path extrusionOk="0" h="2641" w="17630">
                  <a:moveTo>
                    <a:pt x="8815" y="581"/>
                  </a:moveTo>
                  <a:cubicBezTo>
                    <a:pt x="13356" y="581"/>
                    <a:pt x="16296" y="984"/>
                    <a:pt x="16956" y="1321"/>
                  </a:cubicBezTo>
                  <a:cubicBezTo>
                    <a:pt x="16296" y="1653"/>
                    <a:pt x="13356" y="2061"/>
                    <a:pt x="8815" y="2061"/>
                  </a:cubicBezTo>
                  <a:cubicBezTo>
                    <a:pt x="4275" y="2061"/>
                    <a:pt x="1339" y="1653"/>
                    <a:pt x="674" y="1321"/>
                  </a:cubicBezTo>
                  <a:cubicBezTo>
                    <a:pt x="1339" y="984"/>
                    <a:pt x="4275" y="581"/>
                    <a:pt x="8815" y="581"/>
                  </a:cubicBezTo>
                  <a:close/>
                  <a:moveTo>
                    <a:pt x="8815" y="1"/>
                  </a:moveTo>
                  <a:cubicBezTo>
                    <a:pt x="7346" y="1"/>
                    <a:pt x="0" y="62"/>
                    <a:pt x="0" y="1321"/>
                  </a:cubicBezTo>
                  <a:cubicBezTo>
                    <a:pt x="0" y="2576"/>
                    <a:pt x="7346" y="2641"/>
                    <a:pt x="8815" y="2641"/>
                  </a:cubicBezTo>
                  <a:cubicBezTo>
                    <a:pt x="10290" y="2641"/>
                    <a:pt x="17630" y="2576"/>
                    <a:pt x="17630" y="1321"/>
                  </a:cubicBezTo>
                  <a:cubicBezTo>
                    <a:pt x="17630" y="62"/>
                    <a:pt x="10290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3989665" y="3877795"/>
              <a:ext cx="437353" cy="239278"/>
            </a:xfrm>
            <a:custGeom>
              <a:rect b="b" l="l" r="r" t="t"/>
              <a:pathLst>
                <a:path extrusionOk="0" h="11725" w="21431">
                  <a:moveTo>
                    <a:pt x="2192" y="1"/>
                  </a:moveTo>
                  <a:cubicBezTo>
                    <a:pt x="2077" y="1"/>
                    <a:pt x="1967" y="70"/>
                    <a:pt x="1924" y="180"/>
                  </a:cubicBezTo>
                  <a:cubicBezTo>
                    <a:pt x="1844" y="383"/>
                    <a:pt x="0" y="5054"/>
                    <a:pt x="2284" y="8438"/>
                  </a:cubicBezTo>
                  <a:cubicBezTo>
                    <a:pt x="3760" y="10620"/>
                    <a:pt x="6596" y="11724"/>
                    <a:pt x="10715" y="11724"/>
                  </a:cubicBezTo>
                  <a:cubicBezTo>
                    <a:pt x="14835" y="11724"/>
                    <a:pt x="17672" y="10620"/>
                    <a:pt x="19146" y="8438"/>
                  </a:cubicBezTo>
                  <a:cubicBezTo>
                    <a:pt x="21431" y="5054"/>
                    <a:pt x="19591" y="383"/>
                    <a:pt x="19511" y="180"/>
                  </a:cubicBezTo>
                  <a:cubicBezTo>
                    <a:pt x="19465" y="70"/>
                    <a:pt x="19353" y="1"/>
                    <a:pt x="19239" y="1"/>
                  </a:cubicBezTo>
                  <a:cubicBezTo>
                    <a:pt x="19203" y="1"/>
                    <a:pt x="19167" y="7"/>
                    <a:pt x="19132" y="22"/>
                  </a:cubicBezTo>
                  <a:cubicBezTo>
                    <a:pt x="18983" y="83"/>
                    <a:pt x="18912" y="251"/>
                    <a:pt x="18973" y="401"/>
                  </a:cubicBezTo>
                  <a:cubicBezTo>
                    <a:pt x="18992" y="443"/>
                    <a:pt x="20775" y="4989"/>
                    <a:pt x="18664" y="8116"/>
                  </a:cubicBezTo>
                  <a:cubicBezTo>
                    <a:pt x="17307" y="10123"/>
                    <a:pt x="14629" y="11145"/>
                    <a:pt x="10715" y="11145"/>
                  </a:cubicBezTo>
                  <a:cubicBezTo>
                    <a:pt x="6802" y="11145"/>
                    <a:pt x="4129" y="10123"/>
                    <a:pt x="2766" y="8116"/>
                  </a:cubicBezTo>
                  <a:cubicBezTo>
                    <a:pt x="655" y="4989"/>
                    <a:pt x="2444" y="443"/>
                    <a:pt x="2462" y="401"/>
                  </a:cubicBezTo>
                  <a:cubicBezTo>
                    <a:pt x="2518" y="251"/>
                    <a:pt x="2448" y="83"/>
                    <a:pt x="2299" y="22"/>
                  </a:cubicBezTo>
                  <a:cubicBezTo>
                    <a:pt x="2264" y="7"/>
                    <a:pt x="2228" y="1"/>
                    <a:pt x="2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014787" y="3916161"/>
              <a:ext cx="388538" cy="97283"/>
            </a:xfrm>
            <a:custGeom>
              <a:rect b="b" l="l" r="r" t="t"/>
              <a:pathLst>
                <a:path extrusionOk="0" h="4767" w="19039">
                  <a:moveTo>
                    <a:pt x="15170" y="0"/>
                  </a:moveTo>
                  <a:cubicBezTo>
                    <a:pt x="13025" y="0"/>
                    <a:pt x="11139" y="1209"/>
                    <a:pt x="9404" y="2322"/>
                  </a:cubicBezTo>
                  <a:cubicBezTo>
                    <a:pt x="8371" y="2982"/>
                    <a:pt x="7392" y="3609"/>
                    <a:pt x="6414" y="3965"/>
                  </a:cubicBezTo>
                  <a:cubicBezTo>
                    <a:pt x="6002" y="4116"/>
                    <a:pt x="5604" y="4183"/>
                    <a:pt x="5222" y="4183"/>
                  </a:cubicBezTo>
                  <a:cubicBezTo>
                    <a:pt x="2499" y="4183"/>
                    <a:pt x="606" y="804"/>
                    <a:pt x="585" y="763"/>
                  </a:cubicBezTo>
                  <a:cubicBezTo>
                    <a:pt x="531" y="668"/>
                    <a:pt x="434" y="613"/>
                    <a:pt x="333" y="613"/>
                  </a:cubicBezTo>
                  <a:cubicBezTo>
                    <a:pt x="285" y="613"/>
                    <a:pt x="237" y="625"/>
                    <a:pt x="192" y="651"/>
                  </a:cubicBezTo>
                  <a:cubicBezTo>
                    <a:pt x="51" y="726"/>
                    <a:pt x="1" y="904"/>
                    <a:pt x="75" y="1044"/>
                  </a:cubicBezTo>
                  <a:cubicBezTo>
                    <a:pt x="98" y="1087"/>
                    <a:pt x="2153" y="4766"/>
                    <a:pt x="5215" y="4766"/>
                  </a:cubicBezTo>
                  <a:cubicBezTo>
                    <a:pt x="5660" y="4766"/>
                    <a:pt x="6128" y="4691"/>
                    <a:pt x="6610" y="4513"/>
                  </a:cubicBezTo>
                  <a:cubicBezTo>
                    <a:pt x="7649" y="4129"/>
                    <a:pt x="8656" y="3488"/>
                    <a:pt x="9713" y="2809"/>
                  </a:cubicBezTo>
                  <a:cubicBezTo>
                    <a:pt x="11435" y="1709"/>
                    <a:pt x="13195" y="583"/>
                    <a:pt x="15166" y="583"/>
                  </a:cubicBezTo>
                  <a:cubicBezTo>
                    <a:pt x="16223" y="583"/>
                    <a:pt x="17341" y="907"/>
                    <a:pt x="18547" y="1733"/>
                  </a:cubicBezTo>
                  <a:cubicBezTo>
                    <a:pt x="18597" y="1766"/>
                    <a:pt x="18654" y="1782"/>
                    <a:pt x="18711" y="1782"/>
                  </a:cubicBezTo>
                  <a:cubicBezTo>
                    <a:pt x="18803" y="1782"/>
                    <a:pt x="18894" y="1739"/>
                    <a:pt x="18949" y="1657"/>
                  </a:cubicBezTo>
                  <a:cubicBezTo>
                    <a:pt x="19038" y="1526"/>
                    <a:pt x="19006" y="1344"/>
                    <a:pt x="18875" y="1255"/>
                  </a:cubicBezTo>
                  <a:cubicBezTo>
                    <a:pt x="17554" y="351"/>
                    <a:pt x="16325" y="0"/>
                    <a:pt x="15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017460" y="3944446"/>
              <a:ext cx="376988" cy="122486"/>
            </a:xfrm>
            <a:custGeom>
              <a:rect b="b" l="l" r="r" t="t"/>
              <a:pathLst>
                <a:path extrusionOk="0" h="6002" w="18473">
                  <a:moveTo>
                    <a:pt x="14146" y="1"/>
                  </a:moveTo>
                  <a:cubicBezTo>
                    <a:pt x="12931" y="1"/>
                    <a:pt x="11774" y="884"/>
                    <a:pt x="10369" y="1961"/>
                  </a:cubicBezTo>
                  <a:cubicBezTo>
                    <a:pt x="9082" y="2949"/>
                    <a:pt x="7622" y="4063"/>
                    <a:pt x="5678" y="4906"/>
                  </a:cubicBezTo>
                  <a:cubicBezTo>
                    <a:pt x="4884" y="5249"/>
                    <a:pt x="4164" y="5422"/>
                    <a:pt x="3523" y="5422"/>
                  </a:cubicBezTo>
                  <a:cubicBezTo>
                    <a:pt x="3039" y="5422"/>
                    <a:pt x="2601" y="5323"/>
                    <a:pt x="2210" y="5126"/>
                  </a:cubicBezTo>
                  <a:cubicBezTo>
                    <a:pt x="960" y="4498"/>
                    <a:pt x="604" y="3043"/>
                    <a:pt x="600" y="3028"/>
                  </a:cubicBezTo>
                  <a:cubicBezTo>
                    <a:pt x="571" y="2890"/>
                    <a:pt x="451" y="2802"/>
                    <a:pt x="316" y="2802"/>
                  </a:cubicBezTo>
                  <a:cubicBezTo>
                    <a:pt x="295" y="2802"/>
                    <a:pt x="274" y="2804"/>
                    <a:pt x="253" y="2808"/>
                  </a:cubicBezTo>
                  <a:cubicBezTo>
                    <a:pt x="99" y="2846"/>
                    <a:pt x="0" y="3000"/>
                    <a:pt x="38" y="3160"/>
                  </a:cubicBezTo>
                  <a:cubicBezTo>
                    <a:pt x="52" y="3230"/>
                    <a:pt x="449" y="4887"/>
                    <a:pt x="1943" y="5645"/>
                  </a:cubicBezTo>
                  <a:cubicBezTo>
                    <a:pt x="2420" y="5884"/>
                    <a:pt x="2945" y="6001"/>
                    <a:pt x="3521" y="6001"/>
                  </a:cubicBezTo>
                  <a:cubicBezTo>
                    <a:pt x="4241" y="6001"/>
                    <a:pt x="5042" y="5814"/>
                    <a:pt x="5908" y="5439"/>
                  </a:cubicBezTo>
                  <a:cubicBezTo>
                    <a:pt x="7916" y="4569"/>
                    <a:pt x="9470" y="3380"/>
                    <a:pt x="10720" y="2425"/>
                  </a:cubicBezTo>
                  <a:cubicBezTo>
                    <a:pt x="12082" y="1380"/>
                    <a:pt x="13127" y="582"/>
                    <a:pt x="14144" y="582"/>
                  </a:cubicBezTo>
                  <a:cubicBezTo>
                    <a:pt x="14330" y="582"/>
                    <a:pt x="14514" y="608"/>
                    <a:pt x="14700" y="665"/>
                  </a:cubicBezTo>
                  <a:cubicBezTo>
                    <a:pt x="16913" y="1324"/>
                    <a:pt x="17863" y="3923"/>
                    <a:pt x="17874" y="3951"/>
                  </a:cubicBezTo>
                  <a:cubicBezTo>
                    <a:pt x="17914" y="4069"/>
                    <a:pt x="18028" y="4144"/>
                    <a:pt x="18149" y="4144"/>
                  </a:cubicBezTo>
                  <a:cubicBezTo>
                    <a:pt x="18180" y="4144"/>
                    <a:pt x="18212" y="4139"/>
                    <a:pt x="18243" y="4128"/>
                  </a:cubicBezTo>
                  <a:cubicBezTo>
                    <a:pt x="18393" y="4072"/>
                    <a:pt x="18472" y="3908"/>
                    <a:pt x="18416" y="3759"/>
                  </a:cubicBezTo>
                  <a:cubicBezTo>
                    <a:pt x="18379" y="3637"/>
                    <a:pt x="17368" y="857"/>
                    <a:pt x="14868" y="107"/>
                  </a:cubicBezTo>
                  <a:cubicBezTo>
                    <a:pt x="14624" y="35"/>
                    <a:pt x="14384" y="1"/>
                    <a:pt x="14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4115273" y="3981751"/>
              <a:ext cx="255379" cy="126139"/>
            </a:xfrm>
            <a:custGeom>
              <a:rect b="b" l="l" r="r" t="t"/>
              <a:pathLst>
                <a:path extrusionOk="0" h="6181" w="12514">
                  <a:moveTo>
                    <a:pt x="9256" y="1"/>
                  </a:moveTo>
                  <a:cubicBezTo>
                    <a:pt x="7836" y="1"/>
                    <a:pt x="6400" y="1559"/>
                    <a:pt x="4888" y="3199"/>
                  </a:cubicBezTo>
                  <a:lnTo>
                    <a:pt x="4767" y="3335"/>
                  </a:lnTo>
                  <a:cubicBezTo>
                    <a:pt x="2945" y="5313"/>
                    <a:pt x="1504" y="5594"/>
                    <a:pt x="831" y="5594"/>
                  </a:cubicBezTo>
                  <a:cubicBezTo>
                    <a:pt x="572" y="5594"/>
                    <a:pt x="427" y="5552"/>
                    <a:pt x="418" y="5549"/>
                  </a:cubicBezTo>
                  <a:cubicBezTo>
                    <a:pt x="389" y="5540"/>
                    <a:pt x="359" y="5536"/>
                    <a:pt x="330" y="5536"/>
                  </a:cubicBezTo>
                  <a:cubicBezTo>
                    <a:pt x="208" y="5536"/>
                    <a:pt x="94" y="5611"/>
                    <a:pt x="53" y="5731"/>
                  </a:cubicBezTo>
                  <a:cubicBezTo>
                    <a:pt x="1" y="5886"/>
                    <a:pt x="85" y="6051"/>
                    <a:pt x="235" y="6102"/>
                  </a:cubicBezTo>
                  <a:cubicBezTo>
                    <a:pt x="263" y="6111"/>
                    <a:pt x="478" y="6181"/>
                    <a:pt x="844" y="6181"/>
                  </a:cubicBezTo>
                  <a:cubicBezTo>
                    <a:pt x="1667" y="6181"/>
                    <a:pt x="3250" y="5835"/>
                    <a:pt x="5193" y="3728"/>
                  </a:cubicBezTo>
                  <a:lnTo>
                    <a:pt x="5314" y="3592"/>
                  </a:lnTo>
                  <a:cubicBezTo>
                    <a:pt x="6741" y="2044"/>
                    <a:pt x="8095" y="580"/>
                    <a:pt x="9260" y="580"/>
                  </a:cubicBezTo>
                  <a:cubicBezTo>
                    <a:pt x="9349" y="580"/>
                    <a:pt x="9436" y="589"/>
                    <a:pt x="9523" y="606"/>
                  </a:cubicBezTo>
                  <a:cubicBezTo>
                    <a:pt x="10384" y="784"/>
                    <a:pt x="11189" y="1922"/>
                    <a:pt x="11914" y="3981"/>
                  </a:cubicBezTo>
                  <a:cubicBezTo>
                    <a:pt x="11955" y="4100"/>
                    <a:pt x="12070" y="4174"/>
                    <a:pt x="12190" y="4174"/>
                  </a:cubicBezTo>
                  <a:cubicBezTo>
                    <a:pt x="12221" y="4174"/>
                    <a:pt x="12253" y="4169"/>
                    <a:pt x="12284" y="4159"/>
                  </a:cubicBezTo>
                  <a:cubicBezTo>
                    <a:pt x="12435" y="4102"/>
                    <a:pt x="12513" y="3939"/>
                    <a:pt x="12463" y="3789"/>
                  </a:cubicBezTo>
                  <a:cubicBezTo>
                    <a:pt x="11643" y="1458"/>
                    <a:pt x="10744" y="269"/>
                    <a:pt x="9639" y="40"/>
                  </a:cubicBezTo>
                  <a:cubicBezTo>
                    <a:pt x="9512" y="13"/>
                    <a:pt x="9384" y="1"/>
                    <a:pt x="9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4209189" y="4027852"/>
              <a:ext cx="135567" cy="89120"/>
            </a:xfrm>
            <a:custGeom>
              <a:rect b="b" l="l" r="r" t="t"/>
              <a:pathLst>
                <a:path extrusionOk="0" h="4367" w="6643">
                  <a:moveTo>
                    <a:pt x="4640" y="1"/>
                  </a:moveTo>
                  <a:cubicBezTo>
                    <a:pt x="3454" y="1"/>
                    <a:pt x="1958" y="1285"/>
                    <a:pt x="94" y="3913"/>
                  </a:cubicBezTo>
                  <a:cubicBezTo>
                    <a:pt x="1" y="4040"/>
                    <a:pt x="33" y="4222"/>
                    <a:pt x="165" y="4315"/>
                  </a:cubicBezTo>
                  <a:cubicBezTo>
                    <a:pt x="215" y="4353"/>
                    <a:pt x="272" y="4367"/>
                    <a:pt x="333" y="4367"/>
                  </a:cubicBezTo>
                  <a:cubicBezTo>
                    <a:pt x="422" y="4367"/>
                    <a:pt x="511" y="4325"/>
                    <a:pt x="567" y="4245"/>
                  </a:cubicBezTo>
                  <a:cubicBezTo>
                    <a:pt x="2748" y="1175"/>
                    <a:pt x="4007" y="584"/>
                    <a:pt x="4653" y="584"/>
                  </a:cubicBezTo>
                  <a:cubicBezTo>
                    <a:pt x="4743" y="584"/>
                    <a:pt x="4821" y="595"/>
                    <a:pt x="4888" y="613"/>
                  </a:cubicBezTo>
                  <a:cubicBezTo>
                    <a:pt x="5688" y="823"/>
                    <a:pt x="5997" y="2171"/>
                    <a:pt x="6049" y="2673"/>
                  </a:cubicBezTo>
                  <a:cubicBezTo>
                    <a:pt x="6066" y="2823"/>
                    <a:pt x="6196" y="2931"/>
                    <a:pt x="6340" y="2931"/>
                  </a:cubicBezTo>
                  <a:cubicBezTo>
                    <a:pt x="6348" y="2931"/>
                    <a:pt x="6357" y="2931"/>
                    <a:pt x="6366" y="2930"/>
                  </a:cubicBezTo>
                  <a:cubicBezTo>
                    <a:pt x="6526" y="2911"/>
                    <a:pt x="6643" y="2770"/>
                    <a:pt x="6625" y="2612"/>
                  </a:cubicBezTo>
                  <a:cubicBezTo>
                    <a:pt x="6615" y="2523"/>
                    <a:pt x="6386" y="406"/>
                    <a:pt x="5037" y="51"/>
                  </a:cubicBezTo>
                  <a:cubicBezTo>
                    <a:pt x="4909" y="18"/>
                    <a:pt x="4777" y="1"/>
                    <a:pt x="4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4019950" y="3856755"/>
              <a:ext cx="210258" cy="114547"/>
            </a:xfrm>
            <a:custGeom>
              <a:rect b="b" l="l" r="r" t="t"/>
              <a:pathLst>
                <a:path extrusionOk="0" h="5613" w="10303">
                  <a:moveTo>
                    <a:pt x="7265" y="1"/>
                  </a:moveTo>
                  <a:cubicBezTo>
                    <a:pt x="7132" y="1"/>
                    <a:pt x="7016" y="89"/>
                    <a:pt x="6980" y="219"/>
                  </a:cubicBezTo>
                  <a:cubicBezTo>
                    <a:pt x="6943" y="374"/>
                    <a:pt x="7036" y="533"/>
                    <a:pt x="7191" y="575"/>
                  </a:cubicBezTo>
                  <a:cubicBezTo>
                    <a:pt x="8870" y="997"/>
                    <a:pt x="9382" y="1544"/>
                    <a:pt x="9536" y="1829"/>
                  </a:cubicBezTo>
                  <a:cubicBezTo>
                    <a:pt x="9639" y="2017"/>
                    <a:pt x="9629" y="2162"/>
                    <a:pt x="9620" y="2218"/>
                  </a:cubicBezTo>
                  <a:cubicBezTo>
                    <a:pt x="9343" y="2570"/>
                    <a:pt x="7275" y="5031"/>
                    <a:pt x="4765" y="5031"/>
                  </a:cubicBezTo>
                  <a:lnTo>
                    <a:pt x="4714" y="5031"/>
                  </a:lnTo>
                  <a:cubicBezTo>
                    <a:pt x="3220" y="5013"/>
                    <a:pt x="1826" y="4119"/>
                    <a:pt x="567" y="2369"/>
                  </a:cubicBezTo>
                  <a:cubicBezTo>
                    <a:pt x="509" y="2291"/>
                    <a:pt x="419" y="2249"/>
                    <a:pt x="327" y="2249"/>
                  </a:cubicBezTo>
                  <a:cubicBezTo>
                    <a:pt x="269" y="2249"/>
                    <a:pt x="210" y="2266"/>
                    <a:pt x="159" y="2302"/>
                  </a:cubicBezTo>
                  <a:cubicBezTo>
                    <a:pt x="33" y="2397"/>
                    <a:pt x="1" y="2579"/>
                    <a:pt x="94" y="2710"/>
                  </a:cubicBezTo>
                  <a:cubicBezTo>
                    <a:pt x="1470" y="4616"/>
                    <a:pt x="3019" y="5588"/>
                    <a:pt x="4709" y="5612"/>
                  </a:cubicBezTo>
                  <a:lnTo>
                    <a:pt x="4765" y="5612"/>
                  </a:lnTo>
                  <a:cubicBezTo>
                    <a:pt x="7742" y="5612"/>
                    <a:pt x="10018" y="2654"/>
                    <a:pt x="10116" y="2527"/>
                  </a:cubicBezTo>
                  <a:cubicBezTo>
                    <a:pt x="10130" y="2509"/>
                    <a:pt x="10144" y="2485"/>
                    <a:pt x="10153" y="2462"/>
                  </a:cubicBezTo>
                  <a:cubicBezTo>
                    <a:pt x="10168" y="2419"/>
                    <a:pt x="10303" y="2060"/>
                    <a:pt x="10069" y="1596"/>
                  </a:cubicBezTo>
                  <a:cubicBezTo>
                    <a:pt x="9728" y="917"/>
                    <a:pt x="8805" y="383"/>
                    <a:pt x="7336" y="9"/>
                  </a:cubicBezTo>
                  <a:cubicBezTo>
                    <a:pt x="7312" y="3"/>
                    <a:pt x="7288" y="1"/>
                    <a:pt x="7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4052316" y="3861939"/>
              <a:ext cx="119241" cy="72100"/>
            </a:xfrm>
            <a:custGeom>
              <a:rect b="b" l="l" r="r" t="t"/>
              <a:pathLst>
                <a:path extrusionOk="0" h="3533" w="5843">
                  <a:moveTo>
                    <a:pt x="2080" y="0"/>
                  </a:moveTo>
                  <a:cubicBezTo>
                    <a:pt x="1937" y="0"/>
                    <a:pt x="1811" y="99"/>
                    <a:pt x="1789" y="246"/>
                  </a:cubicBezTo>
                  <a:cubicBezTo>
                    <a:pt x="1766" y="406"/>
                    <a:pt x="1878" y="555"/>
                    <a:pt x="2038" y="574"/>
                  </a:cubicBezTo>
                  <a:cubicBezTo>
                    <a:pt x="4209" y="883"/>
                    <a:pt x="4884" y="1417"/>
                    <a:pt x="5089" y="1707"/>
                  </a:cubicBezTo>
                  <a:cubicBezTo>
                    <a:pt x="5164" y="1810"/>
                    <a:pt x="5188" y="1890"/>
                    <a:pt x="5197" y="1936"/>
                  </a:cubicBezTo>
                  <a:cubicBezTo>
                    <a:pt x="4953" y="2175"/>
                    <a:pt x="4083" y="2955"/>
                    <a:pt x="2992" y="2955"/>
                  </a:cubicBezTo>
                  <a:cubicBezTo>
                    <a:pt x="2952" y="2955"/>
                    <a:pt x="2911" y="2954"/>
                    <a:pt x="2870" y="2952"/>
                  </a:cubicBezTo>
                  <a:cubicBezTo>
                    <a:pt x="2042" y="2906"/>
                    <a:pt x="1269" y="2390"/>
                    <a:pt x="563" y="1426"/>
                  </a:cubicBezTo>
                  <a:cubicBezTo>
                    <a:pt x="506" y="1347"/>
                    <a:pt x="418" y="1305"/>
                    <a:pt x="328" y="1305"/>
                  </a:cubicBezTo>
                  <a:cubicBezTo>
                    <a:pt x="270" y="1305"/>
                    <a:pt x="210" y="1323"/>
                    <a:pt x="160" y="1361"/>
                  </a:cubicBezTo>
                  <a:cubicBezTo>
                    <a:pt x="29" y="1458"/>
                    <a:pt x="1" y="1637"/>
                    <a:pt x="94" y="1767"/>
                  </a:cubicBezTo>
                  <a:cubicBezTo>
                    <a:pt x="909" y="2882"/>
                    <a:pt x="1831" y="3476"/>
                    <a:pt x="2847" y="3528"/>
                  </a:cubicBezTo>
                  <a:cubicBezTo>
                    <a:pt x="2894" y="3532"/>
                    <a:pt x="2946" y="3532"/>
                    <a:pt x="2997" y="3532"/>
                  </a:cubicBezTo>
                  <a:cubicBezTo>
                    <a:pt x="4518" y="3532"/>
                    <a:pt x="5642" y="2311"/>
                    <a:pt x="5694" y="2259"/>
                  </a:cubicBezTo>
                  <a:cubicBezTo>
                    <a:pt x="5722" y="2227"/>
                    <a:pt x="5740" y="2189"/>
                    <a:pt x="5754" y="2147"/>
                  </a:cubicBezTo>
                  <a:cubicBezTo>
                    <a:pt x="5773" y="2091"/>
                    <a:pt x="5843" y="1795"/>
                    <a:pt x="5605" y="1426"/>
                  </a:cubicBezTo>
                  <a:cubicBezTo>
                    <a:pt x="5169" y="747"/>
                    <a:pt x="3994" y="270"/>
                    <a:pt x="2116" y="2"/>
                  </a:cubicBezTo>
                  <a:cubicBezTo>
                    <a:pt x="2104" y="1"/>
                    <a:pt x="2092" y="0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4245881" y="4065177"/>
              <a:ext cx="71855" cy="49509"/>
            </a:xfrm>
            <a:custGeom>
              <a:rect b="b" l="l" r="r" t="t"/>
              <a:pathLst>
                <a:path extrusionOk="0" h="2426" w="3521">
                  <a:moveTo>
                    <a:pt x="2541" y="1"/>
                  </a:moveTo>
                  <a:cubicBezTo>
                    <a:pt x="1572" y="1"/>
                    <a:pt x="347" y="1619"/>
                    <a:pt x="94" y="1967"/>
                  </a:cubicBezTo>
                  <a:cubicBezTo>
                    <a:pt x="0" y="2098"/>
                    <a:pt x="28" y="2276"/>
                    <a:pt x="159" y="2369"/>
                  </a:cubicBezTo>
                  <a:cubicBezTo>
                    <a:pt x="210" y="2407"/>
                    <a:pt x="271" y="2425"/>
                    <a:pt x="327" y="2425"/>
                  </a:cubicBezTo>
                  <a:cubicBezTo>
                    <a:pt x="422" y="2425"/>
                    <a:pt x="506" y="2384"/>
                    <a:pt x="567" y="2309"/>
                  </a:cubicBezTo>
                  <a:cubicBezTo>
                    <a:pt x="1188" y="1444"/>
                    <a:pt x="2080" y="576"/>
                    <a:pt x="2518" y="576"/>
                  </a:cubicBezTo>
                  <a:cubicBezTo>
                    <a:pt x="2545" y="576"/>
                    <a:pt x="2570" y="579"/>
                    <a:pt x="2593" y="586"/>
                  </a:cubicBezTo>
                  <a:cubicBezTo>
                    <a:pt x="2762" y="632"/>
                    <a:pt x="2889" y="969"/>
                    <a:pt x="2930" y="1485"/>
                  </a:cubicBezTo>
                  <a:cubicBezTo>
                    <a:pt x="2939" y="1637"/>
                    <a:pt x="3069" y="1752"/>
                    <a:pt x="3220" y="1752"/>
                  </a:cubicBezTo>
                  <a:cubicBezTo>
                    <a:pt x="3227" y="1752"/>
                    <a:pt x="3233" y="1752"/>
                    <a:pt x="3239" y="1751"/>
                  </a:cubicBezTo>
                  <a:cubicBezTo>
                    <a:pt x="3399" y="1738"/>
                    <a:pt x="3520" y="1602"/>
                    <a:pt x="3507" y="1438"/>
                  </a:cubicBezTo>
                  <a:cubicBezTo>
                    <a:pt x="3483" y="1138"/>
                    <a:pt x="3412" y="217"/>
                    <a:pt x="2753" y="29"/>
                  </a:cubicBezTo>
                  <a:cubicBezTo>
                    <a:pt x="2684" y="10"/>
                    <a:pt x="2613" y="1"/>
                    <a:pt x="2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4260575" y="3858082"/>
              <a:ext cx="103976" cy="42325"/>
            </a:xfrm>
            <a:custGeom>
              <a:rect b="b" l="l" r="r" t="t"/>
              <a:pathLst>
                <a:path extrusionOk="0" h="2074" w="5095">
                  <a:moveTo>
                    <a:pt x="410" y="1"/>
                  </a:moveTo>
                  <a:cubicBezTo>
                    <a:pt x="292" y="1"/>
                    <a:pt x="182" y="78"/>
                    <a:pt x="141" y="197"/>
                  </a:cubicBezTo>
                  <a:cubicBezTo>
                    <a:pt x="123" y="239"/>
                    <a:pt x="1" y="627"/>
                    <a:pt x="315" y="1053"/>
                  </a:cubicBezTo>
                  <a:cubicBezTo>
                    <a:pt x="811" y="1726"/>
                    <a:pt x="2101" y="2073"/>
                    <a:pt x="4151" y="2073"/>
                  </a:cubicBezTo>
                  <a:cubicBezTo>
                    <a:pt x="4167" y="2073"/>
                    <a:pt x="4184" y="2073"/>
                    <a:pt x="4200" y="2073"/>
                  </a:cubicBezTo>
                  <a:cubicBezTo>
                    <a:pt x="4397" y="2073"/>
                    <a:pt x="4598" y="2073"/>
                    <a:pt x="4809" y="2064"/>
                  </a:cubicBezTo>
                  <a:cubicBezTo>
                    <a:pt x="4967" y="2064"/>
                    <a:pt x="5094" y="1928"/>
                    <a:pt x="5090" y="1770"/>
                  </a:cubicBezTo>
                  <a:cubicBezTo>
                    <a:pt x="5085" y="1620"/>
                    <a:pt x="4970" y="1487"/>
                    <a:pt x="4824" y="1487"/>
                  </a:cubicBezTo>
                  <a:cubicBezTo>
                    <a:pt x="4814" y="1487"/>
                    <a:pt x="4804" y="1488"/>
                    <a:pt x="4794" y="1489"/>
                  </a:cubicBezTo>
                  <a:cubicBezTo>
                    <a:pt x="4584" y="1495"/>
                    <a:pt x="4385" y="1498"/>
                    <a:pt x="4195" y="1498"/>
                  </a:cubicBezTo>
                  <a:cubicBezTo>
                    <a:pt x="1781" y="1498"/>
                    <a:pt x="1031" y="1025"/>
                    <a:pt x="797" y="725"/>
                  </a:cubicBezTo>
                  <a:cubicBezTo>
                    <a:pt x="652" y="548"/>
                    <a:pt x="685" y="403"/>
                    <a:pt x="689" y="379"/>
                  </a:cubicBezTo>
                  <a:cubicBezTo>
                    <a:pt x="736" y="230"/>
                    <a:pt x="657" y="70"/>
                    <a:pt x="506" y="18"/>
                  </a:cubicBezTo>
                  <a:cubicBezTo>
                    <a:pt x="474" y="6"/>
                    <a:pt x="442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6" name="Google Shape;776;p39"/>
          <p:cNvGrpSpPr/>
          <p:nvPr/>
        </p:nvGrpSpPr>
        <p:grpSpPr>
          <a:xfrm>
            <a:off x="280527" y="172626"/>
            <a:ext cx="1051200" cy="2313079"/>
            <a:chOff x="4564096" y="2199768"/>
            <a:chExt cx="647530" cy="1424749"/>
          </a:xfrm>
        </p:grpSpPr>
        <p:sp>
          <p:nvSpPr>
            <p:cNvPr id="777" name="Google Shape;777;p39"/>
            <p:cNvSpPr/>
            <p:nvPr/>
          </p:nvSpPr>
          <p:spPr>
            <a:xfrm>
              <a:off x="4564096" y="2311111"/>
              <a:ext cx="647530" cy="1313406"/>
            </a:xfrm>
            <a:custGeom>
              <a:rect b="b" l="l" r="r" t="t"/>
              <a:pathLst>
                <a:path extrusionOk="0" h="64359" w="31730">
                  <a:moveTo>
                    <a:pt x="16685" y="581"/>
                  </a:moveTo>
                  <a:cubicBezTo>
                    <a:pt x="17376" y="581"/>
                    <a:pt x="18008" y="1497"/>
                    <a:pt x="18603" y="2501"/>
                  </a:cubicBezTo>
                  <a:cubicBezTo>
                    <a:pt x="19469" y="3952"/>
                    <a:pt x="20214" y="6317"/>
                    <a:pt x="18875" y="9303"/>
                  </a:cubicBezTo>
                  <a:cubicBezTo>
                    <a:pt x="18589" y="9949"/>
                    <a:pt x="18566" y="10599"/>
                    <a:pt x="18814" y="11236"/>
                  </a:cubicBezTo>
                  <a:cubicBezTo>
                    <a:pt x="19638" y="13343"/>
                    <a:pt x="23270" y="15052"/>
                    <a:pt x="27240" y="16759"/>
                  </a:cubicBezTo>
                  <a:cubicBezTo>
                    <a:pt x="29127" y="17574"/>
                    <a:pt x="30358" y="19189"/>
                    <a:pt x="30704" y="21315"/>
                  </a:cubicBezTo>
                  <a:cubicBezTo>
                    <a:pt x="31130" y="23945"/>
                    <a:pt x="30142" y="26927"/>
                    <a:pt x="28308" y="28566"/>
                  </a:cubicBezTo>
                  <a:cubicBezTo>
                    <a:pt x="26478" y="30195"/>
                    <a:pt x="24653" y="30764"/>
                    <a:pt x="22865" y="30764"/>
                  </a:cubicBezTo>
                  <a:cubicBezTo>
                    <a:pt x="21313" y="30764"/>
                    <a:pt x="19788" y="30335"/>
                    <a:pt x="18313" y="29797"/>
                  </a:cubicBezTo>
                  <a:cubicBezTo>
                    <a:pt x="16624" y="29179"/>
                    <a:pt x="13587" y="28069"/>
                    <a:pt x="11110" y="28069"/>
                  </a:cubicBezTo>
                  <a:cubicBezTo>
                    <a:pt x="9427" y="28069"/>
                    <a:pt x="8003" y="28582"/>
                    <a:pt x="7439" y="30111"/>
                  </a:cubicBezTo>
                  <a:cubicBezTo>
                    <a:pt x="6933" y="31477"/>
                    <a:pt x="7125" y="32756"/>
                    <a:pt x="7981" y="33715"/>
                  </a:cubicBezTo>
                  <a:cubicBezTo>
                    <a:pt x="8857" y="34701"/>
                    <a:pt x="10337" y="35222"/>
                    <a:pt x="12088" y="35222"/>
                  </a:cubicBezTo>
                  <a:cubicBezTo>
                    <a:pt x="12848" y="35222"/>
                    <a:pt x="13659" y="35124"/>
                    <a:pt x="14493" y="34923"/>
                  </a:cubicBezTo>
                  <a:cubicBezTo>
                    <a:pt x="16065" y="34540"/>
                    <a:pt x="18021" y="34138"/>
                    <a:pt x="19802" y="34138"/>
                  </a:cubicBezTo>
                  <a:cubicBezTo>
                    <a:pt x="21071" y="34138"/>
                    <a:pt x="22251" y="34343"/>
                    <a:pt x="23140" y="34904"/>
                  </a:cubicBezTo>
                  <a:cubicBezTo>
                    <a:pt x="24006" y="35443"/>
                    <a:pt x="24544" y="36267"/>
                    <a:pt x="24787" y="37414"/>
                  </a:cubicBezTo>
                  <a:cubicBezTo>
                    <a:pt x="25283" y="39749"/>
                    <a:pt x="22714" y="43055"/>
                    <a:pt x="20448" y="45966"/>
                  </a:cubicBezTo>
                  <a:cubicBezTo>
                    <a:pt x="18622" y="48320"/>
                    <a:pt x="17040" y="50352"/>
                    <a:pt x="17209" y="51677"/>
                  </a:cubicBezTo>
                  <a:cubicBezTo>
                    <a:pt x="17311" y="52464"/>
                    <a:pt x="17737" y="53381"/>
                    <a:pt x="18229" y="54448"/>
                  </a:cubicBezTo>
                  <a:cubicBezTo>
                    <a:pt x="19352" y="56892"/>
                    <a:pt x="20714" y="59845"/>
                    <a:pt x="18776" y="62580"/>
                  </a:cubicBezTo>
                  <a:cubicBezTo>
                    <a:pt x="19437" y="59799"/>
                    <a:pt x="17667" y="56508"/>
                    <a:pt x="15874" y="54041"/>
                  </a:cubicBezTo>
                  <a:cubicBezTo>
                    <a:pt x="13664" y="51003"/>
                    <a:pt x="14891" y="48793"/>
                    <a:pt x="18280" y="45268"/>
                  </a:cubicBezTo>
                  <a:cubicBezTo>
                    <a:pt x="20411" y="43055"/>
                    <a:pt x="21304" y="40845"/>
                    <a:pt x="20677" y="39365"/>
                  </a:cubicBezTo>
                  <a:cubicBezTo>
                    <a:pt x="20279" y="38434"/>
                    <a:pt x="19329" y="37919"/>
                    <a:pt x="18000" y="37919"/>
                  </a:cubicBezTo>
                  <a:cubicBezTo>
                    <a:pt x="17190" y="37919"/>
                    <a:pt x="16226" y="38092"/>
                    <a:pt x="15107" y="38293"/>
                  </a:cubicBezTo>
                  <a:cubicBezTo>
                    <a:pt x="13725" y="38541"/>
                    <a:pt x="12130" y="38827"/>
                    <a:pt x="10466" y="38827"/>
                  </a:cubicBezTo>
                  <a:cubicBezTo>
                    <a:pt x="8143" y="38827"/>
                    <a:pt x="5685" y="38271"/>
                    <a:pt x="3479" y="36280"/>
                  </a:cubicBezTo>
                  <a:cubicBezTo>
                    <a:pt x="1203" y="34230"/>
                    <a:pt x="637" y="30874"/>
                    <a:pt x="2027" y="27733"/>
                  </a:cubicBezTo>
                  <a:cubicBezTo>
                    <a:pt x="3098" y="25322"/>
                    <a:pt x="5507" y="22882"/>
                    <a:pt x="9184" y="22882"/>
                  </a:cubicBezTo>
                  <a:cubicBezTo>
                    <a:pt x="9463" y="22882"/>
                    <a:pt x="9748" y="22896"/>
                    <a:pt x="10041" y="22925"/>
                  </a:cubicBezTo>
                  <a:cubicBezTo>
                    <a:pt x="13964" y="23318"/>
                    <a:pt x="16043" y="24423"/>
                    <a:pt x="17714" y="25313"/>
                  </a:cubicBezTo>
                  <a:cubicBezTo>
                    <a:pt x="19104" y="26053"/>
                    <a:pt x="20254" y="26667"/>
                    <a:pt x="21948" y="26667"/>
                  </a:cubicBezTo>
                  <a:cubicBezTo>
                    <a:pt x="22330" y="26667"/>
                    <a:pt x="22739" y="26635"/>
                    <a:pt x="23186" y="26567"/>
                  </a:cubicBezTo>
                  <a:cubicBezTo>
                    <a:pt x="25050" y="26287"/>
                    <a:pt x="26215" y="25317"/>
                    <a:pt x="26383" y="23917"/>
                  </a:cubicBezTo>
                  <a:cubicBezTo>
                    <a:pt x="26608" y="22031"/>
                    <a:pt x="25017" y="19892"/>
                    <a:pt x="22680" y="18941"/>
                  </a:cubicBezTo>
                  <a:cubicBezTo>
                    <a:pt x="21431" y="18431"/>
                    <a:pt x="16507" y="15642"/>
                    <a:pt x="15280" y="11297"/>
                  </a:cubicBezTo>
                  <a:cubicBezTo>
                    <a:pt x="14975" y="10225"/>
                    <a:pt x="14643" y="9092"/>
                    <a:pt x="14212" y="7983"/>
                  </a:cubicBezTo>
                  <a:cubicBezTo>
                    <a:pt x="13787" y="6901"/>
                    <a:pt x="13515" y="5146"/>
                    <a:pt x="14615" y="2908"/>
                  </a:cubicBezTo>
                  <a:cubicBezTo>
                    <a:pt x="15349" y="1410"/>
                    <a:pt x="16062" y="605"/>
                    <a:pt x="16669" y="581"/>
                  </a:cubicBezTo>
                  <a:cubicBezTo>
                    <a:pt x="16674" y="581"/>
                    <a:pt x="16679" y="581"/>
                    <a:pt x="16685" y="581"/>
                  </a:cubicBezTo>
                  <a:close/>
                  <a:moveTo>
                    <a:pt x="16697" y="0"/>
                  </a:moveTo>
                  <a:cubicBezTo>
                    <a:pt x="16680" y="0"/>
                    <a:pt x="16664" y="1"/>
                    <a:pt x="16647" y="1"/>
                  </a:cubicBezTo>
                  <a:cubicBezTo>
                    <a:pt x="15776" y="34"/>
                    <a:pt x="14966" y="877"/>
                    <a:pt x="14096" y="2651"/>
                  </a:cubicBezTo>
                  <a:cubicBezTo>
                    <a:pt x="12901" y="5081"/>
                    <a:pt x="13206" y="7004"/>
                    <a:pt x="13670" y="8193"/>
                  </a:cubicBezTo>
                  <a:cubicBezTo>
                    <a:pt x="14096" y="9279"/>
                    <a:pt x="14422" y="10398"/>
                    <a:pt x="14718" y="11451"/>
                  </a:cubicBezTo>
                  <a:cubicBezTo>
                    <a:pt x="16014" y="16025"/>
                    <a:pt x="21154" y="18946"/>
                    <a:pt x="22461" y="19479"/>
                  </a:cubicBezTo>
                  <a:cubicBezTo>
                    <a:pt x="24529" y="20322"/>
                    <a:pt x="26000" y="22242"/>
                    <a:pt x="25808" y="23847"/>
                  </a:cubicBezTo>
                  <a:cubicBezTo>
                    <a:pt x="25672" y="24989"/>
                    <a:pt x="24708" y="25753"/>
                    <a:pt x="23097" y="25996"/>
                  </a:cubicBezTo>
                  <a:cubicBezTo>
                    <a:pt x="22685" y="26058"/>
                    <a:pt x="22307" y="26087"/>
                    <a:pt x="21955" y="26087"/>
                  </a:cubicBezTo>
                  <a:cubicBezTo>
                    <a:pt x="20405" y="26087"/>
                    <a:pt x="19347" y="25527"/>
                    <a:pt x="17985" y="24802"/>
                  </a:cubicBezTo>
                  <a:cubicBezTo>
                    <a:pt x="16267" y="23889"/>
                    <a:pt x="14133" y="22752"/>
                    <a:pt x="10097" y="22349"/>
                  </a:cubicBezTo>
                  <a:cubicBezTo>
                    <a:pt x="9782" y="22317"/>
                    <a:pt x="9475" y="22302"/>
                    <a:pt x="9175" y="22302"/>
                  </a:cubicBezTo>
                  <a:cubicBezTo>
                    <a:pt x="5234" y="22302"/>
                    <a:pt x="2642" y="24915"/>
                    <a:pt x="1498" y="27499"/>
                  </a:cubicBezTo>
                  <a:cubicBezTo>
                    <a:pt x="0" y="30874"/>
                    <a:pt x="627" y="34493"/>
                    <a:pt x="3090" y="36711"/>
                  </a:cubicBezTo>
                  <a:cubicBezTo>
                    <a:pt x="5428" y="38825"/>
                    <a:pt x="8008" y="39412"/>
                    <a:pt x="10433" y="39412"/>
                  </a:cubicBezTo>
                  <a:cubicBezTo>
                    <a:pt x="12147" y="39412"/>
                    <a:pt x="13785" y="39118"/>
                    <a:pt x="15204" y="38864"/>
                  </a:cubicBezTo>
                  <a:cubicBezTo>
                    <a:pt x="16300" y="38667"/>
                    <a:pt x="17241" y="38499"/>
                    <a:pt x="18000" y="38499"/>
                  </a:cubicBezTo>
                  <a:cubicBezTo>
                    <a:pt x="19080" y="38499"/>
                    <a:pt x="19843" y="38888"/>
                    <a:pt x="20143" y="39590"/>
                  </a:cubicBezTo>
                  <a:cubicBezTo>
                    <a:pt x="20672" y="40830"/>
                    <a:pt x="19797" y="42852"/>
                    <a:pt x="17859" y="44866"/>
                  </a:cubicBezTo>
                  <a:cubicBezTo>
                    <a:pt x="14320" y="48550"/>
                    <a:pt x="12968" y="51031"/>
                    <a:pt x="15405" y="54383"/>
                  </a:cubicBezTo>
                  <a:cubicBezTo>
                    <a:pt x="17461" y="57211"/>
                    <a:pt x="19502" y="61156"/>
                    <a:pt x="17546" y="63900"/>
                  </a:cubicBezTo>
                  <a:cubicBezTo>
                    <a:pt x="17461" y="64021"/>
                    <a:pt x="17479" y="64185"/>
                    <a:pt x="17587" y="64283"/>
                  </a:cubicBezTo>
                  <a:cubicBezTo>
                    <a:pt x="17643" y="64335"/>
                    <a:pt x="17714" y="64358"/>
                    <a:pt x="17784" y="64358"/>
                  </a:cubicBezTo>
                  <a:cubicBezTo>
                    <a:pt x="17849" y="64358"/>
                    <a:pt x="17920" y="64335"/>
                    <a:pt x="17972" y="64289"/>
                  </a:cubicBezTo>
                  <a:cubicBezTo>
                    <a:pt x="21861" y="60946"/>
                    <a:pt x="20063" y="57051"/>
                    <a:pt x="18753" y="54205"/>
                  </a:cubicBezTo>
                  <a:cubicBezTo>
                    <a:pt x="18280" y="53184"/>
                    <a:pt x="17873" y="52300"/>
                    <a:pt x="17784" y="51602"/>
                  </a:cubicBezTo>
                  <a:cubicBezTo>
                    <a:pt x="17648" y="50516"/>
                    <a:pt x="19231" y="48480"/>
                    <a:pt x="20906" y="46326"/>
                  </a:cubicBezTo>
                  <a:cubicBezTo>
                    <a:pt x="23252" y="43312"/>
                    <a:pt x="25906" y="39894"/>
                    <a:pt x="25354" y="37291"/>
                  </a:cubicBezTo>
                  <a:cubicBezTo>
                    <a:pt x="25078" y="36005"/>
                    <a:pt x="24436" y="35031"/>
                    <a:pt x="23449" y="34413"/>
                  </a:cubicBezTo>
                  <a:cubicBezTo>
                    <a:pt x="22450" y="33783"/>
                    <a:pt x="21173" y="33552"/>
                    <a:pt x="19799" y="33552"/>
                  </a:cubicBezTo>
                  <a:cubicBezTo>
                    <a:pt x="18015" y="33552"/>
                    <a:pt x="16068" y="33942"/>
                    <a:pt x="14357" y="34357"/>
                  </a:cubicBezTo>
                  <a:cubicBezTo>
                    <a:pt x="13559" y="34550"/>
                    <a:pt x="12787" y="34644"/>
                    <a:pt x="12069" y="34644"/>
                  </a:cubicBezTo>
                  <a:cubicBezTo>
                    <a:pt x="10493" y="34644"/>
                    <a:pt x="9177" y="34190"/>
                    <a:pt x="8412" y="33331"/>
                  </a:cubicBezTo>
                  <a:cubicBezTo>
                    <a:pt x="7710" y="32540"/>
                    <a:pt x="7556" y="31468"/>
                    <a:pt x="7981" y="30312"/>
                  </a:cubicBezTo>
                  <a:cubicBezTo>
                    <a:pt x="8433" y="29092"/>
                    <a:pt x="9581" y="28639"/>
                    <a:pt x="11071" y="28639"/>
                  </a:cubicBezTo>
                  <a:cubicBezTo>
                    <a:pt x="13085" y="28639"/>
                    <a:pt x="15723" y="29466"/>
                    <a:pt x="18112" y="30340"/>
                  </a:cubicBezTo>
                  <a:cubicBezTo>
                    <a:pt x="19656" y="30904"/>
                    <a:pt x="21254" y="31354"/>
                    <a:pt x="22886" y="31354"/>
                  </a:cubicBezTo>
                  <a:cubicBezTo>
                    <a:pt x="24786" y="31354"/>
                    <a:pt x="26732" y="30744"/>
                    <a:pt x="28691" y="28996"/>
                  </a:cubicBezTo>
                  <a:cubicBezTo>
                    <a:pt x="30667" y="27236"/>
                    <a:pt x="31730" y="24040"/>
                    <a:pt x="31275" y="21221"/>
                  </a:cubicBezTo>
                  <a:cubicBezTo>
                    <a:pt x="30896" y="18894"/>
                    <a:pt x="29548" y="17125"/>
                    <a:pt x="27469" y="16231"/>
                  </a:cubicBezTo>
                  <a:cubicBezTo>
                    <a:pt x="23771" y="14635"/>
                    <a:pt x="20096" y="12922"/>
                    <a:pt x="19357" y="11025"/>
                  </a:cubicBezTo>
                  <a:cubicBezTo>
                    <a:pt x="19165" y="10534"/>
                    <a:pt x="19179" y="10047"/>
                    <a:pt x="19404" y="9541"/>
                  </a:cubicBezTo>
                  <a:cubicBezTo>
                    <a:pt x="20845" y="6326"/>
                    <a:pt x="20035" y="3774"/>
                    <a:pt x="19104" y="2206"/>
                  </a:cubicBezTo>
                  <a:cubicBezTo>
                    <a:pt x="18473" y="1132"/>
                    <a:pt x="17697" y="0"/>
                    <a:pt x="16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4918023" y="2497473"/>
              <a:ext cx="43407" cy="143628"/>
            </a:xfrm>
            <a:custGeom>
              <a:rect b="b" l="l" r="r" t="t"/>
              <a:pathLst>
                <a:path extrusionOk="0" h="7038" w="2127">
                  <a:moveTo>
                    <a:pt x="1794" y="1"/>
                  </a:moveTo>
                  <a:cubicBezTo>
                    <a:pt x="1682" y="1"/>
                    <a:pt x="1577" y="69"/>
                    <a:pt x="1532" y="180"/>
                  </a:cubicBezTo>
                  <a:cubicBezTo>
                    <a:pt x="1467" y="325"/>
                    <a:pt x="1" y="3846"/>
                    <a:pt x="175" y="6762"/>
                  </a:cubicBezTo>
                  <a:cubicBezTo>
                    <a:pt x="184" y="6916"/>
                    <a:pt x="309" y="7038"/>
                    <a:pt x="460" y="7038"/>
                  </a:cubicBezTo>
                  <a:lnTo>
                    <a:pt x="478" y="7038"/>
                  </a:lnTo>
                  <a:cubicBezTo>
                    <a:pt x="638" y="7029"/>
                    <a:pt x="759" y="6888"/>
                    <a:pt x="750" y="6729"/>
                  </a:cubicBezTo>
                  <a:cubicBezTo>
                    <a:pt x="586" y="3948"/>
                    <a:pt x="2051" y="437"/>
                    <a:pt x="2065" y="404"/>
                  </a:cubicBezTo>
                  <a:cubicBezTo>
                    <a:pt x="2126" y="255"/>
                    <a:pt x="2056" y="87"/>
                    <a:pt x="1910" y="26"/>
                  </a:cubicBezTo>
                  <a:cubicBezTo>
                    <a:pt x="1872" y="9"/>
                    <a:pt x="1833" y="1"/>
                    <a:pt x="1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4958266" y="2551002"/>
              <a:ext cx="51794" cy="147424"/>
            </a:xfrm>
            <a:custGeom>
              <a:rect b="b" l="l" r="r" t="t"/>
              <a:pathLst>
                <a:path extrusionOk="0" h="7224" w="2538">
                  <a:moveTo>
                    <a:pt x="332" y="0"/>
                  </a:moveTo>
                  <a:cubicBezTo>
                    <a:pt x="173" y="0"/>
                    <a:pt x="46" y="127"/>
                    <a:pt x="42" y="286"/>
                  </a:cubicBezTo>
                  <a:cubicBezTo>
                    <a:pt x="42" y="445"/>
                    <a:pt x="0" y="4200"/>
                    <a:pt x="1966" y="7097"/>
                  </a:cubicBezTo>
                  <a:cubicBezTo>
                    <a:pt x="2023" y="7182"/>
                    <a:pt x="2111" y="7223"/>
                    <a:pt x="2205" y="7223"/>
                  </a:cubicBezTo>
                  <a:cubicBezTo>
                    <a:pt x="2261" y="7223"/>
                    <a:pt x="2317" y="7210"/>
                    <a:pt x="2369" y="7177"/>
                  </a:cubicBezTo>
                  <a:cubicBezTo>
                    <a:pt x="2500" y="7083"/>
                    <a:pt x="2537" y="6905"/>
                    <a:pt x="2448" y="6774"/>
                  </a:cubicBezTo>
                  <a:cubicBezTo>
                    <a:pt x="584" y="4027"/>
                    <a:pt x="623" y="333"/>
                    <a:pt x="623" y="296"/>
                  </a:cubicBezTo>
                  <a:cubicBezTo>
                    <a:pt x="627" y="136"/>
                    <a:pt x="496" y="0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5086181" y="2654937"/>
              <a:ext cx="65631" cy="163097"/>
            </a:xfrm>
            <a:custGeom>
              <a:rect b="b" l="l" r="r" t="t"/>
              <a:pathLst>
                <a:path extrusionOk="0" h="7992" w="3216">
                  <a:moveTo>
                    <a:pt x="2912" y="1"/>
                  </a:moveTo>
                  <a:cubicBezTo>
                    <a:pt x="2749" y="1"/>
                    <a:pt x="2640" y="128"/>
                    <a:pt x="2630" y="282"/>
                  </a:cubicBezTo>
                  <a:cubicBezTo>
                    <a:pt x="2630" y="324"/>
                    <a:pt x="2467" y="4490"/>
                    <a:pt x="102" y="7523"/>
                  </a:cubicBezTo>
                  <a:cubicBezTo>
                    <a:pt x="0" y="7650"/>
                    <a:pt x="24" y="7832"/>
                    <a:pt x="150" y="7931"/>
                  </a:cubicBezTo>
                  <a:cubicBezTo>
                    <a:pt x="206" y="7972"/>
                    <a:pt x="266" y="7992"/>
                    <a:pt x="327" y="7992"/>
                  </a:cubicBezTo>
                  <a:cubicBezTo>
                    <a:pt x="417" y="7992"/>
                    <a:pt x="501" y="7954"/>
                    <a:pt x="557" y="7879"/>
                  </a:cubicBezTo>
                  <a:cubicBezTo>
                    <a:pt x="3043" y="4692"/>
                    <a:pt x="3207" y="479"/>
                    <a:pt x="3211" y="300"/>
                  </a:cubicBezTo>
                  <a:cubicBezTo>
                    <a:pt x="3216" y="142"/>
                    <a:pt x="3094" y="6"/>
                    <a:pt x="2930" y="1"/>
                  </a:cubicBezTo>
                  <a:cubicBezTo>
                    <a:pt x="2924" y="1"/>
                    <a:pt x="2918" y="1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5035631" y="2731996"/>
              <a:ext cx="166260" cy="120425"/>
            </a:xfrm>
            <a:custGeom>
              <a:rect b="b" l="l" r="r" t="t"/>
              <a:pathLst>
                <a:path extrusionOk="0" h="5901" w="8147">
                  <a:moveTo>
                    <a:pt x="7818" y="1"/>
                  </a:moveTo>
                  <a:cubicBezTo>
                    <a:pt x="7707" y="1"/>
                    <a:pt x="7600" y="65"/>
                    <a:pt x="7551" y="175"/>
                  </a:cubicBezTo>
                  <a:cubicBezTo>
                    <a:pt x="7528" y="223"/>
                    <a:pt x="5332" y="4993"/>
                    <a:pt x="282" y="5320"/>
                  </a:cubicBezTo>
                  <a:cubicBezTo>
                    <a:pt x="122" y="5330"/>
                    <a:pt x="1" y="5470"/>
                    <a:pt x="10" y="5629"/>
                  </a:cubicBezTo>
                  <a:cubicBezTo>
                    <a:pt x="19" y="5784"/>
                    <a:pt x="150" y="5901"/>
                    <a:pt x="300" y="5901"/>
                  </a:cubicBezTo>
                  <a:lnTo>
                    <a:pt x="319" y="5901"/>
                  </a:lnTo>
                  <a:cubicBezTo>
                    <a:pt x="5725" y="5545"/>
                    <a:pt x="8056" y="461"/>
                    <a:pt x="8080" y="410"/>
                  </a:cubicBezTo>
                  <a:cubicBezTo>
                    <a:pt x="8146" y="264"/>
                    <a:pt x="8080" y="91"/>
                    <a:pt x="7935" y="26"/>
                  </a:cubicBezTo>
                  <a:cubicBezTo>
                    <a:pt x="7897" y="9"/>
                    <a:pt x="7857" y="1"/>
                    <a:pt x="7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4913431" y="2812258"/>
              <a:ext cx="185749" cy="126812"/>
            </a:xfrm>
            <a:custGeom>
              <a:rect b="b" l="l" r="r" t="t"/>
              <a:pathLst>
                <a:path extrusionOk="0" h="6214" w="9102">
                  <a:moveTo>
                    <a:pt x="335" y="1"/>
                  </a:moveTo>
                  <a:cubicBezTo>
                    <a:pt x="280" y="1"/>
                    <a:pt x="224" y="16"/>
                    <a:pt x="175" y="49"/>
                  </a:cubicBezTo>
                  <a:cubicBezTo>
                    <a:pt x="39" y="133"/>
                    <a:pt x="1" y="311"/>
                    <a:pt x="91" y="447"/>
                  </a:cubicBezTo>
                  <a:cubicBezTo>
                    <a:pt x="3503" y="5722"/>
                    <a:pt x="7150" y="6213"/>
                    <a:pt x="8394" y="6213"/>
                  </a:cubicBezTo>
                  <a:cubicBezTo>
                    <a:pt x="8652" y="6213"/>
                    <a:pt x="8807" y="6190"/>
                    <a:pt x="8835" y="6185"/>
                  </a:cubicBezTo>
                  <a:cubicBezTo>
                    <a:pt x="8994" y="6167"/>
                    <a:pt x="9101" y="6017"/>
                    <a:pt x="9083" y="5858"/>
                  </a:cubicBezTo>
                  <a:cubicBezTo>
                    <a:pt x="9062" y="5714"/>
                    <a:pt x="8937" y="5611"/>
                    <a:pt x="8798" y="5611"/>
                  </a:cubicBezTo>
                  <a:cubicBezTo>
                    <a:pt x="8784" y="5611"/>
                    <a:pt x="8769" y="5612"/>
                    <a:pt x="8755" y="5615"/>
                  </a:cubicBezTo>
                  <a:cubicBezTo>
                    <a:pt x="8748" y="5615"/>
                    <a:pt x="8644" y="5628"/>
                    <a:pt x="8460" y="5628"/>
                  </a:cubicBezTo>
                  <a:cubicBezTo>
                    <a:pt x="7430" y="5628"/>
                    <a:pt x="3877" y="5232"/>
                    <a:pt x="577" y="133"/>
                  </a:cubicBezTo>
                  <a:cubicBezTo>
                    <a:pt x="521" y="47"/>
                    <a:pt x="429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4861188" y="2788545"/>
              <a:ext cx="117915" cy="153771"/>
            </a:xfrm>
            <a:custGeom>
              <a:rect b="b" l="l" r="r" t="t"/>
              <a:pathLst>
                <a:path extrusionOk="0" h="7535" w="5778">
                  <a:moveTo>
                    <a:pt x="326" y="1"/>
                  </a:moveTo>
                  <a:cubicBezTo>
                    <a:pt x="294" y="1"/>
                    <a:pt x="262" y="6"/>
                    <a:pt x="230" y="17"/>
                  </a:cubicBezTo>
                  <a:cubicBezTo>
                    <a:pt x="80" y="68"/>
                    <a:pt x="0" y="232"/>
                    <a:pt x="52" y="386"/>
                  </a:cubicBezTo>
                  <a:cubicBezTo>
                    <a:pt x="1826" y="5485"/>
                    <a:pt x="5164" y="7418"/>
                    <a:pt x="5304" y="7498"/>
                  </a:cubicBezTo>
                  <a:cubicBezTo>
                    <a:pt x="5352" y="7520"/>
                    <a:pt x="5398" y="7535"/>
                    <a:pt x="5445" y="7535"/>
                  </a:cubicBezTo>
                  <a:cubicBezTo>
                    <a:pt x="5548" y="7535"/>
                    <a:pt x="5646" y="7479"/>
                    <a:pt x="5698" y="7386"/>
                  </a:cubicBezTo>
                  <a:cubicBezTo>
                    <a:pt x="5777" y="7245"/>
                    <a:pt x="5730" y="7071"/>
                    <a:pt x="5590" y="6992"/>
                  </a:cubicBezTo>
                  <a:cubicBezTo>
                    <a:pt x="5557" y="6973"/>
                    <a:pt x="2299" y="5077"/>
                    <a:pt x="600" y="195"/>
                  </a:cubicBezTo>
                  <a:cubicBezTo>
                    <a:pt x="559" y="76"/>
                    <a:pt x="448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4625991" y="2817911"/>
              <a:ext cx="216197" cy="82671"/>
            </a:xfrm>
            <a:custGeom>
              <a:rect b="b" l="l" r="r" t="t"/>
              <a:pathLst>
                <a:path extrusionOk="0" h="4051" w="10594">
                  <a:moveTo>
                    <a:pt x="1121" y="1"/>
                  </a:moveTo>
                  <a:cubicBezTo>
                    <a:pt x="822" y="1"/>
                    <a:pt x="535" y="23"/>
                    <a:pt x="262" y="71"/>
                  </a:cubicBezTo>
                  <a:cubicBezTo>
                    <a:pt x="104" y="99"/>
                    <a:pt x="1" y="249"/>
                    <a:pt x="29" y="408"/>
                  </a:cubicBezTo>
                  <a:cubicBezTo>
                    <a:pt x="54" y="550"/>
                    <a:pt x="175" y="647"/>
                    <a:pt x="310" y="647"/>
                  </a:cubicBezTo>
                  <a:cubicBezTo>
                    <a:pt x="327" y="647"/>
                    <a:pt x="344" y="646"/>
                    <a:pt x="361" y="643"/>
                  </a:cubicBezTo>
                  <a:cubicBezTo>
                    <a:pt x="604" y="600"/>
                    <a:pt x="860" y="580"/>
                    <a:pt x="1128" y="580"/>
                  </a:cubicBezTo>
                  <a:cubicBezTo>
                    <a:pt x="4633" y="580"/>
                    <a:pt x="10052" y="3968"/>
                    <a:pt x="10112" y="4003"/>
                  </a:cubicBezTo>
                  <a:cubicBezTo>
                    <a:pt x="10159" y="4037"/>
                    <a:pt x="10210" y="4050"/>
                    <a:pt x="10266" y="4050"/>
                  </a:cubicBezTo>
                  <a:cubicBezTo>
                    <a:pt x="10360" y="4050"/>
                    <a:pt x="10454" y="4003"/>
                    <a:pt x="10510" y="3914"/>
                  </a:cubicBezTo>
                  <a:cubicBezTo>
                    <a:pt x="10594" y="3778"/>
                    <a:pt x="10557" y="3601"/>
                    <a:pt x="10421" y="3512"/>
                  </a:cubicBezTo>
                  <a:cubicBezTo>
                    <a:pt x="10174" y="3360"/>
                    <a:pt x="4801" y="1"/>
                    <a:pt x="1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4586625" y="2870114"/>
              <a:ext cx="185361" cy="27897"/>
            </a:xfrm>
            <a:custGeom>
              <a:rect b="b" l="l" r="r" t="t"/>
              <a:pathLst>
                <a:path extrusionOk="0" h="1367" w="9083">
                  <a:moveTo>
                    <a:pt x="4058" y="1"/>
                  </a:moveTo>
                  <a:cubicBezTo>
                    <a:pt x="2772" y="1"/>
                    <a:pt x="1405" y="204"/>
                    <a:pt x="202" y="814"/>
                  </a:cubicBezTo>
                  <a:cubicBezTo>
                    <a:pt x="61" y="889"/>
                    <a:pt x="1" y="1062"/>
                    <a:pt x="76" y="1207"/>
                  </a:cubicBezTo>
                  <a:cubicBezTo>
                    <a:pt x="128" y="1304"/>
                    <a:pt x="230" y="1366"/>
                    <a:pt x="333" y="1366"/>
                  </a:cubicBezTo>
                  <a:cubicBezTo>
                    <a:pt x="380" y="1366"/>
                    <a:pt x="422" y="1356"/>
                    <a:pt x="465" y="1333"/>
                  </a:cubicBezTo>
                  <a:cubicBezTo>
                    <a:pt x="1561" y="776"/>
                    <a:pt x="2830" y="591"/>
                    <a:pt x="4037" y="591"/>
                  </a:cubicBezTo>
                  <a:cubicBezTo>
                    <a:pt x="6456" y="591"/>
                    <a:pt x="8625" y="1337"/>
                    <a:pt x="8656" y="1347"/>
                  </a:cubicBezTo>
                  <a:cubicBezTo>
                    <a:pt x="8689" y="1359"/>
                    <a:pt x="8722" y="1365"/>
                    <a:pt x="8755" y="1365"/>
                  </a:cubicBezTo>
                  <a:cubicBezTo>
                    <a:pt x="8874" y="1365"/>
                    <a:pt x="8986" y="1290"/>
                    <a:pt x="9027" y="1170"/>
                  </a:cubicBezTo>
                  <a:cubicBezTo>
                    <a:pt x="9083" y="1019"/>
                    <a:pt x="9003" y="855"/>
                    <a:pt x="8848" y="799"/>
                  </a:cubicBezTo>
                  <a:cubicBezTo>
                    <a:pt x="8713" y="753"/>
                    <a:pt x="6535" y="1"/>
                    <a:pt x="4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4672521" y="2930418"/>
              <a:ext cx="53039" cy="169239"/>
            </a:xfrm>
            <a:custGeom>
              <a:rect b="b" l="l" r="r" t="t"/>
              <a:pathLst>
                <a:path extrusionOk="0" h="8293" w="2599">
                  <a:moveTo>
                    <a:pt x="2267" y="0"/>
                  </a:moveTo>
                  <a:cubicBezTo>
                    <a:pt x="2160" y="0"/>
                    <a:pt x="2059" y="59"/>
                    <a:pt x="2009" y="162"/>
                  </a:cubicBezTo>
                  <a:cubicBezTo>
                    <a:pt x="1925" y="326"/>
                    <a:pt x="0" y="4225"/>
                    <a:pt x="599" y="8045"/>
                  </a:cubicBezTo>
                  <a:cubicBezTo>
                    <a:pt x="623" y="8190"/>
                    <a:pt x="750" y="8292"/>
                    <a:pt x="890" y="8292"/>
                  </a:cubicBezTo>
                  <a:cubicBezTo>
                    <a:pt x="903" y="8292"/>
                    <a:pt x="918" y="8288"/>
                    <a:pt x="932" y="8288"/>
                  </a:cubicBezTo>
                  <a:cubicBezTo>
                    <a:pt x="1091" y="8264"/>
                    <a:pt x="1199" y="8115"/>
                    <a:pt x="1175" y="7955"/>
                  </a:cubicBezTo>
                  <a:cubicBezTo>
                    <a:pt x="605" y="4323"/>
                    <a:pt x="2504" y="462"/>
                    <a:pt x="2524" y="419"/>
                  </a:cubicBezTo>
                  <a:cubicBezTo>
                    <a:pt x="2599" y="279"/>
                    <a:pt x="2537" y="105"/>
                    <a:pt x="2397" y="30"/>
                  </a:cubicBezTo>
                  <a:cubicBezTo>
                    <a:pt x="2355" y="10"/>
                    <a:pt x="2310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4711785" y="2991987"/>
              <a:ext cx="60202" cy="123261"/>
            </a:xfrm>
            <a:custGeom>
              <a:rect b="b" l="l" r="r" t="t"/>
              <a:pathLst>
                <a:path extrusionOk="0" h="6040" w="2950">
                  <a:moveTo>
                    <a:pt x="1088" y="0"/>
                  </a:moveTo>
                  <a:cubicBezTo>
                    <a:pt x="951" y="0"/>
                    <a:pt x="829" y="93"/>
                    <a:pt x="801" y="234"/>
                  </a:cubicBezTo>
                  <a:cubicBezTo>
                    <a:pt x="768" y="403"/>
                    <a:pt x="1" y="4372"/>
                    <a:pt x="2462" y="5988"/>
                  </a:cubicBezTo>
                  <a:cubicBezTo>
                    <a:pt x="2509" y="6020"/>
                    <a:pt x="2566" y="6039"/>
                    <a:pt x="2622" y="6039"/>
                  </a:cubicBezTo>
                  <a:cubicBezTo>
                    <a:pt x="2715" y="6039"/>
                    <a:pt x="2809" y="5992"/>
                    <a:pt x="2866" y="5908"/>
                  </a:cubicBezTo>
                  <a:cubicBezTo>
                    <a:pt x="2950" y="5772"/>
                    <a:pt x="2912" y="5590"/>
                    <a:pt x="2781" y="5506"/>
                  </a:cubicBezTo>
                  <a:cubicBezTo>
                    <a:pt x="647" y="4106"/>
                    <a:pt x="1362" y="384"/>
                    <a:pt x="1367" y="347"/>
                  </a:cubicBezTo>
                  <a:cubicBezTo>
                    <a:pt x="1399" y="187"/>
                    <a:pt x="1297" y="38"/>
                    <a:pt x="1142" y="5"/>
                  </a:cubicBezTo>
                  <a:cubicBezTo>
                    <a:pt x="1124" y="2"/>
                    <a:pt x="1106" y="0"/>
                    <a:pt x="1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4807781" y="3018129"/>
              <a:ext cx="130057" cy="78651"/>
            </a:xfrm>
            <a:custGeom>
              <a:rect b="b" l="l" r="r" t="t"/>
              <a:pathLst>
                <a:path extrusionOk="0" h="3854" w="6373">
                  <a:moveTo>
                    <a:pt x="328" y="1"/>
                  </a:moveTo>
                  <a:cubicBezTo>
                    <a:pt x="278" y="1"/>
                    <a:pt x="229" y="13"/>
                    <a:pt x="184" y="40"/>
                  </a:cubicBezTo>
                  <a:cubicBezTo>
                    <a:pt x="48" y="124"/>
                    <a:pt x="1" y="297"/>
                    <a:pt x="81" y="437"/>
                  </a:cubicBezTo>
                  <a:cubicBezTo>
                    <a:pt x="146" y="545"/>
                    <a:pt x="1677" y="3073"/>
                    <a:pt x="6007" y="3849"/>
                  </a:cubicBezTo>
                  <a:cubicBezTo>
                    <a:pt x="6020" y="3854"/>
                    <a:pt x="6040" y="3854"/>
                    <a:pt x="6059" y="3854"/>
                  </a:cubicBezTo>
                  <a:cubicBezTo>
                    <a:pt x="6195" y="3854"/>
                    <a:pt x="6316" y="3756"/>
                    <a:pt x="6344" y="3616"/>
                  </a:cubicBezTo>
                  <a:cubicBezTo>
                    <a:pt x="6372" y="3461"/>
                    <a:pt x="6264" y="3311"/>
                    <a:pt x="6110" y="3279"/>
                  </a:cubicBezTo>
                  <a:cubicBezTo>
                    <a:pt x="2060" y="2553"/>
                    <a:pt x="595" y="166"/>
                    <a:pt x="582" y="142"/>
                  </a:cubicBezTo>
                  <a:cubicBezTo>
                    <a:pt x="525" y="51"/>
                    <a:pt x="427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4898452" y="3002313"/>
              <a:ext cx="102344" cy="164525"/>
            </a:xfrm>
            <a:custGeom>
              <a:rect b="b" l="l" r="r" t="t"/>
              <a:pathLst>
                <a:path extrusionOk="0" h="8062" w="5015">
                  <a:moveTo>
                    <a:pt x="291" y="0"/>
                  </a:moveTo>
                  <a:cubicBezTo>
                    <a:pt x="131" y="0"/>
                    <a:pt x="0" y="130"/>
                    <a:pt x="0" y="290"/>
                  </a:cubicBezTo>
                  <a:cubicBezTo>
                    <a:pt x="0" y="360"/>
                    <a:pt x="24" y="2073"/>
                    <a:pt x="2636" y="3258"/>
                  </a:cubicBezTo>
                  <a:cubicBezTo>
                    <a:pt x="3409" y="3609"/>
                    <a:pt x="3914" y="4095"/>
                    <a:pt x="4133" y="4713"/>
                  </a:cubicBezTo>
                  <a:cubicBezTo>
                    <a:pt x="4485" y="5683"/>
                    <a:pt x="4096" y="6843"/>
                    <a:pt x="3708" y="7644"/>
                  </a:cubicBezTo>
                  <a:cubicBezTo>
                    <a:pt x="3638" y="7785"/>
                    <a:pt x="3699" y="7958"/>
                    <a:pt x="3839" y="8027"/>
                  </a:cubicBezTo>
                  <a:cubicBezTo>
                    <a:pt x="3881" y="8051"/>
                    <a:pt x="3923" y="8061"/>
                    <a:pt x="3965" y="8061"/>
                  </a:cubicBezTo>
                  <a:cubicBezTo>
                    <a:pt x="4073" y="8061"/>
                    <a:pt x="4176" y="7999"/>
                    <a:pt x="4228" y="7897"/>
                  </a:cubicBezTo>
                  <a:cubicBezTo>
                    <a:pt x="4864" y="6586"/>
                    <a:pt x="5014" y="5449"/>
                    <a:pt x="4682" y="4517"/>
                  </a:cubicBezTo>
                  <a:cubicBezTo>
                    <a:pt x="4401" y="3749"/>
                    <a:pt x="3796" y="3146"/>
                    <a:pt x="2875" y="2729"/>
                  </a:cubicBezTo>
                  <a:cubicBezTo>
                    <a:pt x="633" y="1713"/>
                    <a:pt x="581" y="351"/>
                    <a:pt x="581" y="290"/>
                  </a:cubicBezTo>
                  <a:cubicBezTo>
                    <a:pt x="576" y="130"/>
                    <a:pt x="449" y="5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4950246" y="3047659"/>
              <a:ext cx="134792" cy="160627"/>
            </a:xfrm>
            <a:custGeom>
              <a:rect b="b" l="l" r="r" t="t"/>
              <a:pathLst>
                <a:path extrusionOk="0" h="7871" w="6605">
                  <a:moveTo>
                    <a:pt x="5836" y="0"/>
                  </a:moveTo>
                  <a:cubicBezTo>
                    <a:pt x="5827" y="0"/>
                    <a:pt x="5818" y="1"/>
                    <a:pt x="5808" y="2"/>
                  </a:cubicBezTo>
                  <a:cubicBezTo>
                    <a:pt x="5650" y="15"/>
                    <a:pt x="5533" y="160"/>
                    <a:pt x="5551" y="319"/>
                  </a:cubicBezTo>
                  <a:cubicBezTo>
                    <a:pt x="5556" y="367"/>
                    <a:pt x="5983" y="5230"/>
                    <a:pt x="229" y="7304"/>
                  </a:cubicBezTo>
                  <a:cubicBezTo>
                    <a:pt x="79" y="7360"/>
                    <a:pt x="0" y="7524"/>
                    <a:pt x="56" y="7678"/>
                  </a:cubicBezTo>
                  <a:cubicBezTo>
                    <a:pt x="98" y="7795"/>
                    <a:pt x="210" y="7870"/>
                    <a:pt x="327" y="7870"/>
                  </a:cubicBezTo>
                  <a:cubicBezTo>
                    <a:pt x="360" y="7870"/>
                    <a:pt x="393" y="7861"/>
                    <a:pt x="426" y="7851"/>
                  </a:cubicBezTo>
                  <a:cubicBezTo>
                    <a:pt x="6605" y="5623"/>
                    <a:pt x="6132" y="315"/>
                    <a:pt x="6128" y="259"/>
                  </a:cubicBezTo>
                  <a:cubicBezTo>
                    <a:pt x="6110" y="109"/>
                    <a:pt x="5980" y="0"/>
                    <a:pt x="5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4904656" y="3196368"/>
              <a:ext cx="126220" cy="63896"/>
            </a:xfrm>
            <a:custGeom>
              <a:rect b="b" l="l" r="r" t="t"/>
              <a:pathLst>
                <a:path extrusionOk="0" h="3131" w="6185">
                  <a:moveTo>
                    <a:pt x="5864" y="1"/>
                  </a:moveTo>
                  <a:cubicBezTo>
                    <a:pt x="5792" y="1"/>
                    <a:pt x="5720" y="28"/>
                    <a:pt x="5665" y="82"/>
                  </a:cubicBezTo>
                  <a:cubicBezTo>
                    <a:pt x="5646" y="101"/>
                    <a:pt x="3863" y="1791"/>
                    <a:pt x="253" y="2559"/>
                  </a:cubicBezTo>
                  <a:cubicBezTo>
                    <a:pt x="99" y="2591"/>
                    <a:pt x="1" y="2746"/>
                    <a:pt x="33" y="2900"/>
                  </a:cubicBezTo>
                  <a:cubicBezTo>
                    <a:pt x="61" y="3036"/>
                    <a:pt x="184" y="3130"/>
                    <a:pt x="314" y="3130"/>
                  </a:cubicBezTo>
                  <a:cubicBezTo>
                    <a:pt x="338" y="3130"/>
                    <a:pt x="357" y="3130"/>
                    <a:pt x="375" y="3125"/>
                  </a:cubicBezTo>
                  <a:cubicBezTo>
                    <a:pt x="4157" y="2320"/>
                    <a:pt x="5992" y="574"/>
                    <a:pt x="6067" y="499"/>
                  </a:cubicBezTo>
                  <a:cubicBezTo>
                    <a:pt x="6184" y="387"/>
                    <a:pt x="6184" y="204"/>
                    <a:pt x="6076" y="91"/>
                  </a:cubicBezTo>
                  <a:cubicBezTo>
                    <a:pt x="6019" y="31"/>
                    <a:pt x="5941" y="1"/>
                    <a:pt x="5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4874453" y="3315732"/>
              <a:ext cx="68243" cy="107588"/>
            </a:xfrm>
            <a:custGeom>
              <a:rect b="b" l="l" r="r" t="t"/>
              <a:pathLst>
                <a:path extrusionOk="0" h="5272" w="3344">
                  <a:moveTo>
                    <a:pt x="3018" y="1"/>
                  </a:moveTo>
                  <a:cubicBezTo>
                    <a:pt x="2939" y="1"/>
                    <a:pt x="2861" y="34"/>
                    <a:pt x="2805" y="99"/>
                  </a:cubicBezTo>
                  <a:cubicBezTo>
                    <a:pt x="2688" y="231"/>
                    <a:pt x="1" y="3297"/>
                    <a:pt x="141" y="5010"/>
                  </a:cubicBezTo>
                  <a:cubicBezTo>
                    <a:pt x="156" y="5159"/>
                    <a:pt x="282" y="5272"/>
                    <a:pt x="432" y="5272"/>
                  </a:cubicBezTo>
                  <a:lnTo>
                    <a:pt x="456" y="5272"/>
                  </a:lnTo>
                  <a:cubicBezTo>
                    <a:pt x="614" y="5258"/>
                    <a:pt x="737" y="5118"/>
                    <a:pt x="722" y="4958"/>
                  </a:cubicBezTo>
                  <a:cubicBezTo>
                    <a:pt x="619" y="3746"/>
                    <a:pt x="2501" y="1316"/>
                    <a:pt x="3237" y="483"/>
                  </a:cubicBezTo>
                  <a:cubicBezTo>
                    <a:pt x="3343" y="365"/>
                    <a:pt x="3334" y="179"/>
                    <a:pt x="3213" y="76"/>
                  </a:cubicBezTo>
                  <a:cubicBezTo>
                    <a:pt x="3156" y="26"/>
                    <a:pt x="3087" y="1"/>
                    <a:pt x="3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4902268" y="3374158"/>
              <a:ext cx="29264" cy="93956"/>
            </a:xfrm>
            <a:custGeom>
              <a:rect b="b" l="l" r="r" t="t"/>
              <a:pathLst>
                <a:path extrusionOk="0" h="4604" w="1434">
                  <a:moveTo>
                    <a:pt x="1104" y="0"/>
                  </a:moveTo>
                  <a:cubicBezTo>
                    <a:pt x="987" y="0"/>
                    <a:pt x="881" y="71"/>
                    <a:pt x="834" y="185"/>
                  </a:cubicBezTo>
                  <a:cubicBezTo>
                    <a:pt x="801" y="270"/>
                    <a:pt x="1" y="2324"/>
                    <a:pt x="202" y="4347"/>
                  </a:cubicBezTo>
                  <a:cubicBezTo>
                    <a:pt x="216" y="4496"/>
                    <a:pt x="342" y="4604"/>
                    <a:pt x="487" y="4604"/>
                  </a:cubicBezTo>
                  <a:lnTo>
                    <a:pt x="520" y="4604"/>
                  </a:lnTo>
                  <a:cubicBezTo>
                    <a:pt x="679" y="4590"/>
                    <a:pt x="796" y="4446"/>
                    <a:pt x="778" y="4286"/>
                  </a:cubicBezTo>
                  <a:cubicBezTo>
                    <a:pt x="591" y="2409"/>
                    <a:pt x="1368" y="419"/>
                    <a:pt x="1372" y="395"/>
                  </a:cubicBezTo>
                  <a:cubicBezTo>
                    <a:pt x="1433" y="250"/>
                    <a:pt x="1358" y="82"/>
                    <a:pt x="1213" y="21"/>
                  </a:cubicBezTo>
                  <a:cubicBezTo>
                    <a:pt x="1177" y="7"/>
                    <a:pt x="1140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4861963" y="2372987"/>
              <a:ext cx="28285" cy="27938"/>
            </a:xfrm>
            <a:custGeom>
              <a:rect b="b" l="l" r="r" t="t"/>
              <a:pathLst>
                <a:path extrusionOk="0" h="1369" w="1386">
                  <a:moveTo>
                    <a:pt x="318" y="0"/>
                  </a:moveTo>
                  <a:cubicBezTo>
                    <a:pt x="247" y="0"/>
                    <a:pt x="176" y="26"/>
                    <a:pt x="122" y="77"/>
                  </a:cubicBezTo>
                  <a:cubicBezTo>
                    <a:pt x="5" y="185"/>
                    <a:pt x="1" y="372"/>
                    <a:pt x="107" y="489"/>
                  </a:cubicBezTo>
                  <a:lnTo>
                    <a:pt x="852" y="1276"/>
                  </a:lnTo>
                  <a:cubicBezTo>
                    <a:pt x="908" y="1336"/>
                    <a:pt x="988" y="1369"/>
                    <a:pt x="1062" y="1369"/>
                  </a:cubicBezTo>
                  <a:cubicBezTo>
                    <a:pt x="1133" y="1369"/>
                    <a:pt x="1208" y="1341"/>
                    <a:pt x="1265" y="1290"/>
                  </a:cubicBezTo>
                  <a:cubicBezTo>
                    <a:pt x="1377" y="1182"/>
                    <a:pt x="1386" y="995"/>
                    <a:pt x="1273" y="883"/>
                  </a:cubicBezTo>
                  <a:lnTo>
                    <a:pt x="529" y="92"/>
                  </a:lnTo>
                  <a:cubicBezTo>
                    <a:pt x="473" y="31"/>
                    <a:pt x="395" y="0"/>
                    <a:pt x="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4920880" y="2372987"/>
              <a:ext cx="28326" cy="27938"/>
            </a:xfrm>
            <a:custGeom>
              <a:rect b="b" l="l" r="r" t="t"/>
              <a:pathLst>
                <a:path extrusionOk="0" h="1369" w="1388">
                  <a:moveTo>
                    <a:pt x="1067" y="0"/>
                  </a:moveTo>
                  <a:cubicBezTo>
                    <a:pt x="990" y="0"/>
                    <a:pt x="912" y="31"/>
                    <a:pt x="854" y="92"/>
                  </a:cubicBezTo>
                  <a:lnTo>
                    <a:pt x="109" y="883"/>
                  </a:lnTo>
                  <a:cubicBezTo>
                    <a:pt x="1" y="995"/>
                    <a:pt x="7" y="1182"/>
                    <a:pt x="123" y="1290"/>
                  </a:cubicBezTo>
                  <a:cubicBezTo>
                    <a:pt x="180" y="1341"/>
                    <a:pt x="249" y="1369"/>
                    <a:pt x="325" y="1369"/>
                  </a:cubicBezTo>
                  <a:cubicBezTo>
                    <a:pt x="400" y="1369"/>
                    <a:pt x="478" y="1336"/>
                    <a:pt x="535" y="1276"/>
                  </a:cubicBezTo>
                  <a:lnTo>
                    <a:pt x="1279" y="489"/>
                  </a:lnTo>
                  <a:cubicBezTo>
                    <a:pt x="1387" y="372"/>
                    <a:pt x="1383" y="185"/>
                    <a:pt x="1265" y="77"/>
                  </a:cubicBezTo>
                  <a:cubicBezTo>
                    <a:pt x="1209" y="26"/>
                    <a:pt x="1138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4876473" y="2199768"/>
              <a:ext cx="46366" cy="123506"/>
            </a:xfrm>
            <a:custGeom>
              <a:rect b="b" l="l" r="r" t="t"/>
              <a:pathLst>
                <a:path extrusionOk="0" h="6052" w="2272">
                  <a:moveTo>
                    <a:pt x="832" y="1"/>
                  </a:moveTo>
                  <a:cubicBezTo>
                    <a:pt x="761" y="1"/>
                    <a:pt x="689" y="26"/>
                    <a:pt x="632" y="78"/>
                  </a:cubicBezTo>
                  <a:cubicBezTo>
                    <a:pt x="515" y="190"/>
                    <a:pt x="511" y="374"/>
                    <a:pt x="623" y="490"/>
                  </a:cubicBezTo>
                  <a:cubicBezTo>
                    <a:pt x="670" y="538"/>
                    <a:pt x="1742" y="1703"/>
                    <a:pt x="979" y="2967"/>
                  </a:cubicBezTo>
                  <a:cubicBezTo>
                    <a:pt x="1" y="4596"/>
                    <a:pt x="956" y="5883"/>
                    <a:pt x="997" y="5939"/>
                  </a:cubicBezTo>
                  <a:cubicBezTo>
                    <a:pt x="1053" y="6015"/>
                    <a:pt x="1143" y="6052"/>
                    <a:pt x="1228" y="6052"/>
                  </a:cubicBezTo>
                  <a:cubicBezTo>
                    <a:pt x="1288" y="6052"/>
                    <a:pt x="1353" y="6033"/>
                    <a:pt x="1405" y="5991"/>
                  </a:cubicBezTo>
                  <a:cubicBezTo>
                    <a:pt x="1531" y="5892"/>
                    <a:pt x="1555" y="5710"/>
                    <a:pt x="1461" y="5583"/>
                  </a:cubicBezTo>
                  <a:cubicBezTo>
                    <a:pt x="1452" y="5574"/>
                    <a:pt x="698" y="4563"/>
                    <a:pt x="1475" y="3267"/>
                  </a:cubicBezTo>
                  <a:cubicBezTo>
                    <a:pt x="2271" y="1947"/>
                    <a:pt x="1541" y="612"/>
                    <a:pt x="1040" y="88"/>
                  </a:cubicBezTo>
                  <a:cubicBezTo>
                    <a:pt x="984" y="30"/>
                    <a:pt x="908" y="1"/>
                    <a:pt x="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2800"/>
              <a:t>Összesített eredmény  a diákok teljesítéseiről</a:t>
            </a:r>
            <a:endParaRPr sz="2800"/>
          </a:p>
        </p:txBody>
      </p:sp>
      <p:sp>
        <p:nvSpPr>
          <p:cNvPr id="802" name="Google Shape;802;p40"/>
          <p:cNvSpPr txBox="1"/>
          <p:nvPr>
            <p:ph idx="1" type="body"/>
          </p:nvPr>
        </p:nvSpPr>
        <p:spPr>
          <a:xfrm>
            <a:off x="720000" y="1152475"/>
            <a:ext cx="3721371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SELECT students.name,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ROUND(AVG(review.mark)) AS AVG,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ROUND(AVG(review.mark)/5*100) AS PERCENT,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CASE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WHEN ROUND(AVG(review.mark)/5*100) &gt;= 60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THEN 'Haladó'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ELSE 'Megfontoltan haladó'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END AS RESULT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FROM students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FULL JOIN review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ON students.student_id = review.student_id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GROUP BY students.name ORDER BY percent;</a:t>
            </a:r>
            <a:endParaRPr b="1"/>
          </a:p>
        </p:txBody>
      </p:sp>
      <p:pic>
        <p:nvPicPr>
          <p:cNvPr id="803" name="Google Shape;8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0431" y="1622544"/>
            <a:ext cx="4274176" cy="248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4"/>
          <p:cNvGrpSpPr/>
          <p:nvPr/>
        </p:nvGrpSpPr>
        <p:grpSpPr>
          <a:xfrm>
            <a:off x="595650" y="2080950"/>
            <a:ext cx="7952700" cy="981600"/>
            <a:chOff x="595650" y="2080950"/>
            <a:chExt cx="7952700" cy="981600"/>
          </a:xfrm>
        </p:grpSpPr>
        <p:sp>
          <p:nvSpPr>
            <p:cNvPr id="207" name="Google Shape;207;p14"/>
            <p:cNvSpPr/>
            <p:nvPr/>
          </p:nvSpPr>
          <p:spPr>
            <a:xfrm>
              <a:off x="5956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71887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ext&#10;&#10;Description automatically generated" id="209" name="Google Shape;20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275" y="1285875"/>
            <a:ext cx="4743450" cy="25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4"/>
          <p:cNvGrpSpPr/>
          <p:nvPr/>
        </p:nvGrpSpPr>
        <p:grpSpPr>
          <a:xfrm rot="2700000">
            <a:off x="6993911" y="3551687"/>
            <a:ext cx="907341" cy="1393172"/>
            <a:chOff x="2682973" y="3523766"/>
            <a:chExt cx="521616" cy="800912"/>
          </a:xfrm>
        </p:grpSpPr>
        <p:sp>
          <p:nvSpPr>
            <p:cNvPr id="211" name="Google Shape;211;p14"/>
            <p:cNvSpPr/>
            <p:nvPr/>
          </p:nvSpPr>
          <p:spPr>
            <a:xfrm>
              <a:off x="2895721" y="4314230"/>
              <a:ext cx="2041" cy="4510"/>
            </a:xfrm>
            <a:custGeom>
              <a:rect b="b" l="l" r="r" t="t"/>
              <a:pathLst>
                <a:path extrusionOk="0" h="221" w="100">
                  <a:moveTo>
                    <a:pt x="0" y="0"/>
                  </a:moveTo>
                  <a:cubicBezTo>
                    <a:pt x="61" y="146"/>
                    <a:pt x="99" y="220"/>
                    <a:pt x="99" y="220"/>
                  </a:cubicBezTo>
                  <a:cubicBezTo>
                    <a:pt x="67" y="151"/>
                    <a:pt x="33" y="7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890476" y="4309577"/>
              <a:ext cx="12632" cy="13836"/>
            </a:xfrm>
            <a:custGeom>
              <a:rect b="b" l="l" r="r" t="t"/>
              <a:pathLst>
                <a:path extrusionOk="0" h="678" w="619">
                  <a:moveTo>
                    <a:pt x="254" y="1"/>
                  </a:moveTo>
                  <a:cubicBezTo>
                    <a:pt x="224" y="1"/>
                    <a:pt x="193" y="6"/>
                    <a:pt x="164" y="18"/>
                  </a:cubicBezTo>
                  <a:cubicBezTo>
                    <a:pt x="52" y="70"/>
                    <a:pt x="0" y="206"/>
                    <a:pt x="47" y="323"/>
                  </a:cubicBezTo>
                  <a:cubicBezTo>
                    <a:pt x="113" y="468"/>
                    <a:pt x="150" y="547"/>
                    <a:pt x="150" y="547"/>
                  </a:cubicBezTo>
                  <a:cubicBezTo>
                    <a:pt x="188" y="632"/>
                    <a:pt x="272" y="678"/>
                    <a:pt x="356" y="678"/>
                  </a:cubicBezTo>
                  <a:cubicBezTo>
                    <a:pt x="389" y="678"/>
                    <a:pt x="421" y="673"/>
                    <a:pt x="454" y="660"/>
                  </a:cubicBezTo>
                  <a:cubicBezTo>
                    <a:pt x="566" y="608"/>
                    <a:pt x="618" y="468"/>
                    <a:pt x="566" y="355"/>
                  </a:cubicBezTo>
                  <a:lnTo>
                    <a:pt x="469" y="139"/>
                  </a:lnTo>
                  <a:lnTo>
                    <a:pt x="469" y="135"/>
                  </a:lnTo>
                  <a:cubicBezTo>
                    <a:pt x="430" y="51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689769" y="3528500"/>
              <a:ext cx="509963" cy="785750"/>
            </a:xfrm>
            <a:custGeom>
              <a:rect b="b" l="l" r="r" t="t"/>
              <a:pathLst>
                <a:path extrusionOk="0" h="38503" w="24989">
                  <a:moveTo>
                    <a:pt x="23289" y="0"/>
                  </a:moveTo>
                  <a:cubicBezTo>
                    <a:pt x="18996" y="2649"/>
                    <a:pt x="0" y="16216"/>
                    <a:pt x="10092" y="38502"/>
                  </a:cubicBezTo>
                  <a:cubicBezTo>
                    <a:pt x="9063" y="36106"/>
                    <a:pt x="510" y="14315"/>
                    <a:pt x="24989" y="2027"/>
                  </a:cubicBezTo>
                  <a:lnTo>
                    <a:pt x="2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706564" y="3523766"/>
              <a:ext cx="498025" cy="795178"/>
            </a:xfrm>
            <a:custGeom>
              <a:rect b="b" l="l" r="r" t="t"/>
              <a:pathLst>
                <a:path extrusionOk="0" h="38965" w="24404">
                  <a:moveTo>
                    <a:pt x="22419" y="531"/>
                  </a:moveTo>
                  <a:lnTo>
                    <a:pt x="23801" y="2184"/>
                  </a:lnTo>
                  <a:cubicBezTo>
                    <a:pt x="7795" y="10344"/>
                    <a:pt x="6011" y="22575"/>
                    <a:pt x="6971" y="30683"/>
                  </a:cubicBezTo>
                  <a:lnTo>
                    <a:pt x="6971" y="30683"/>
                  </a:lnTo>
                  <a:cubicBezTo>
                    <a:pt x="3952" y="13343"/>
                    <a:pt x="18651" y="2895"/>
                    <a:pt x="22419" y="531"/>
                  </a:cubicBezTo>
                  <a:close/>
                  <a:moveTo>
                    <a:pt x="22465" y="1"/>
                  </a:moveTo>
                  <a:cubicBezTo>
                    <a:pt x="22424" y="1"/>
                    <a:pt x="22382" y="12"/>
                    <a:pt x="22345" y="36"/>
                  </a:cubicBezTo>
                  <a:cubicBezTo>
                    <a:pt x="20575" y="1131"/>
                    <a:pt x="14466" y="5226"/>
                    <a:pt x="10276" y="12001"/>
                  </a:cubicBezTo>
                  <a:cubicBezTo>
                    <a:pt x="5160" y="20281"/>
                    <a:pt x="4747" y="29307"/>
                    <a:pt x="9064" y="38833"/>
                  </a:cubicBezTo>
                  <a:cubicBezTo>
                    <a:pt x="9101" y="38917"/>
                    <a:pt x="9185" y="38965"/>
                    <a:pt x="9269" y="38965"/>
                  </a:cubicBezTo>
                  <a:cubicBezTo>
                    <a:pt x="9302" y="38965"/>
                    <a:pt x="9336" y="38959"/>
                    <a:pt x="9364" y="38945"/>
                  </a:cubicBezTo>
                  <a:cubicBezTo>
                    <a:pt x="9481" y="38894"/>
                    <a:pt x="9532" y="38762"/>
                    <a:pt x="9481" y="38645"/>
                  </a:cubicBezTo>
                  <a:cubicBezTo>
                    <a:pt x="8441" y="36225"/>
                    <a:pt x="1" y="14650"/>
                    <a:pt x="24268" y="2465"/>
                  </a:cubicBezTo>
                  <a:cubicBezTo>
                    <a:pt x="24329" y="2432"/>
                    <a:pt x="24376" y="2376"/>
                    <a:pt x="24390" y="2305"/>
                  </a:cubicBezTo>
                  <a:cubicBezTo>
                    <a:pt x="24404" y="2235"/>
                    <a:pt x="24385" y="2165"/>
                    <a:pt x="24339" y="2114"/>
                  </a:cubicBezTo>
                  <a:lnTo>
                    <a:pt x="22643" y="82"/>
                  </a:lnTo>
                  <a:cubicBezTo>
                    <a:pt x="22598" y="30"/>
                    <a:pt x="22532" y="1"/>
                    <a:pt x="2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2682973" y="3767574"/>
              <a:ext cx="325500" cy="557104"/>
            </a:xfrm>
            <a:custGeom>
              <a:rect b="b" l="l" r="r" t="t"/>
              <a:pathLst>
                <a:path extrusionOk="0" h="27299" w="15950">
                  <a:moveTo>
                    <a:pt x="11415" y="0"/>
                  </a:moveTo>
                  <a:cubicBezTo>
                    <a:pt x="11403" y="0"/>
                    <a:pt x="11392" y="1"/>
                    <a:pt x="11380" y="2"/>
                  </a:cubicBezTo>
                  <a:cubicBezTo>
                    <a:pt x="6845" y="521"/>
                    <a:pt x="3732" y="2090"/>
                    <a:pt x="2131" y="4660"/>
                  </a:cubicBezTo>
                  <a:cubicBezTo>
                    <a:pt x="1" y="8077"/>
                    <a:pt x="1353" y="11976"/>
                    <a:pt x="1409" y="12140"/>
                  </a:cubicBezTo>
                  <a:cubicBezTo>
                    <a:pt x="1442" y="12238"/>
                    <a:pt x="1526" y="12309"/>
                    <a:pt x="1630" y="12328"/>
                  </a:cubicBezTo>
                  <a:cubicBezTo>
                    <a:pt x="1650" y="12332"/>
                    <a:pt x="1670" y="12334"/>
                    <a:pt x="1689" y="12334"/>
                  </a:cubicBezTo>
                  <a:cubicBezTo>
                    <a:pt x="1771" y="12334"/>
                    <a:pt x="1848" y="12298"/>
                    <a:pt x="1902" y="12234"/>
                  </a:cubicBezTo>
                  <a:cubicBezTo>
                    <a:pt x="1925" y="12210"/>
                    <a:pt x="3352" y="10581"/>
                    <a:pt x="5211" y="9205"/>
                  </a:cubicBezTo>
                  <a:lnTo>
                    <a:pt x="5211" y="9205"/>
                  </a:lnTo>
                  <a:cubicBezTo>
                    <a:pt x="3414" y="10881"/>
                    <a:pt x="2332" y="12730"/>
                    <a:pt x="1981" y="14733"/>
                  </a:cubicBezTo>
                  <a:cubicBezTo>
                    <a:pt x="1302" y="18628"/>
                    <a:pt x="3652" y="21629"/>
                    <a:pt x="3755" y="21755"/>
                  </a:cubicBezTo>
                  <a:cubicBezTo>
                    <a:pt x="3812" y="21825"/>
                    <a:pt x="3894" y="21862"/>
                    <a:pt x="3981" y="21862"/>
                  </a:cubicBezTo>
                  <a:cubicBezTo>
                    <a:pt x="4017" y="21862"/>
                    <a:pt x="4053" y="21856"/>
                    <a:pt x="4088" y="21844"/>
                  </a:cubicBezTo>
                  <a:cubicBezTo>
                    <a:pt x="4205" y="21798"/>
                    <a:pt x="4279" y="21681"/>
                    <a:pt x="4270" y="21554"/>
                  </a:cubicBezTo>
                  <a:cubicBezTo>
                    <a:pt x="4270" y="21541"/>
                    <a:pt x="4209" y="20393"/>
                    <a:pt x="5015" y="18460"/>
                  </a:cubicBezTo>
                  <a:lnTo>
                    <a:pt x="5015" y="18460"/>
                  </a:lnTo>
                  <a:cubicBezTo>
                    <a:pt x="4724" y="20646"/>
                    <a:pt x="5043" y="22518"/>
                    <a:pt x="5964" y="24040"/>
                  </a:cubicBezTo>
                  <a:cubicBezTo>
                    <a:pt x="7556" y="26666"/>
                    <a:pt x="10346" y="27270"/>
                    <a:pt x="10464" y="27293"/>
                  </a:cubicBezTo>
                  <a:cubicBezTo>
                    <a:pt x="10486" y="27298"/>
                    <a:pt x="10505" y="27298"/>
                    <a:pt x="10524" y="27298"/>
                  </a:cubicBezTo>
                  <a:cubicBezTo>
                    <a:pt x="10580" y="27298"/>
                    <a:pt x="10637" y="27284"/>
                    <a:pt x="10683" y="27251"/>
                  </a:cubicBezTo>
                  <a:cubicBezTo>
                    <a:pt x="10721" y="27228"/>
                    <a:pt x="14526" y="24704"/>
                    <a:pt x="13772" y="20586"/>
                  </a:cubicBezTo>
                  <a:cubicBezTo>
                    <a:pt x="13627" y="19799"/>
                    <a:pt x="13342" y="19097"/>
                    <a:pt x="12972" y="18484"/>
                  </a:cubicBezTo>
                  <a:lnTo>
                    <a:pt x="12972" y="18484"/>
                  </a:lnTo>
                  <a:cubicBezTo>
                    <a:pt x="13413" y="18961"/>
                    <a:pt x="13843" y="19504"/>
                    <a:pt x="14241" y="20122"/>
                  </a:cubicBezTo>
                  <a:cubicBezTo>
                    <a:pt x="14293" y="20202"/>
                    <a:pt x="14385" y="20252"/>
                    <a:pt x="14482" y="20252"/>
                  </a:cubicBezTo>
                  <a:cubicBezTo>
                    <a:pt x="14496" y="20252"/>
                    <a:pt x="14511" y="20251"/>
                    <a:pt x="14526" y="20249"/>
                  </a:cubicBezTo>
                  <a:cubicBezTo>
                    <a:pt x="14639" y="20234"/>
                    <a:pt x="14733" y="20150"/>
                    <a:pt x="14765" y="20037"/>
                  </a:cubicBezTo>
                  <a:cubicBezTo>
                    <a:pt x="15950" y="15721"/>
                    <a:pt x="15219" y="14027"/>
                    <a:pt x="12565" y="11415"/>
                  </a:cubicBezTo>
                  <a:cubicBezTo>
                    <a:pt x="10047" y="8938"/>
                    <a:pt x="10285" y="5581"/>
                    <a:pt x="10285" y="5549"/>
                  </a:cubicBezTo>
                  <a:cubicBezTo>
                    <a:pt x="10300" y="5390"/>
                    <a:pt x="10183" y="5250"/>
                    <a:pt x="10019" y="5235"/>
                  </a:cubicBezTo>
                  <a:cubicBezTo>
                    <a:pt x="10011" y="5235"/>
                    <a:pt x="10003" y="5234"/>
                    <a:pt x="9995" y="5234"/>
                  </a:cubicBezTo>
                  <a:cubicBezTo>
                    <a:pt x="9850" y="5234"/>
                    <a:pt x="9723" y="5351"/>
                    <a:pt x="9710" y="5503"/>
                  </a:cubicBezTo>
                  <a:cubicBezTo>
                    <a:pt x="9695" y="5652"/>
                    <a:pt x="9438" y="9154"/>
                    <a:pt x="12158" y="11827"/>
                  </a:cubicBezTo>
                  <a:cubicBezTo>
                    <a:pt x="14582" y="14214"/>
                    <a:pt x="15261" y="15632"/>
                    <a:pt x="14362" y="19274"/>
                  </a:cubicBezTo>
                  <a:cubicBezTo>
                    <a:pt x="11802" y="15707"/>
                    <a:pt x="8380" y="14752"/>
                    <a:pt x="8226" y="14715"/>
                  </a:cubicBezTo>
                  <a:cubicBezTo>
                    <a:pt x="8200" y="14708"/>
                    <a:pt x="8174" y="14704"/>
                    <a:pt x="8149" y="14704"/>
                  </a:cubicBezTo>
                  <a:cubicBezTo>
                    <a:pt x="8028" y="14704"/>
                    <a:pt x="7913" y="14783"/>
                    <a:pt x="7874" y="14906"/>
                  </a:cubicBezTo>
                  <a:cubicBezTo>
                    <a:pt x="7828" y="15052"/>
                    <a:pt x="7908" y="15211"/>
                    <a:pt x="8053" y="15267"/>
                  </a:cubicBezTo>
                  <a:cubicBezTo>
                    <a:pt x="8099" y="15282"/>
                    <a:pt x="12514" y="16929"/>
                    <a:pt x="13202" y="20692"/>
                  </a:cubicBezTo>
                  <a:cubicBezTo>
                    <a:pt x="13819" y="24063"/>
                    <a:pt x="11034" y="26282"/>
                    <a:pt x="10468" y="26698"/>
                  </a:cubicBezTo>
                  <a:cubicBezTo>
                    <a:pt x="9934" y="26554"/>
                    <a:pt x="7744" y="25856"/>
                    <a:pt x="6461" y="23740"/>
                  </a:cubicBezTo>
                  <a:cubicBezTo>
                    <a:pt x="5333" y="21878"/>
                    <a:pt x="5188" y="19419"/>
                    <a:pt x="6030" y="16442"/>
                  </a:cubicBezTo>
                  <a:cubicBezTo>
                    <a:pt x="6072" y="16302"/>
                    <a:pt x="6002" y="16157"/>
                    <a:pt x="5866" y="16096"/>
                  </a:cubicBezTo>
                  <a:cubicBezTo>
                    <a:pt x="5831" y="16081"/>
                    <a:pt x="5793" y="16074"/>
                    <a:pt x="5756" y="16074"/>
                  </a:cubicBezTo>
                  <a:cubicBezTo>
                    <a:pt x="5657" y="16074"/>
                    <a:pt x="5560" y="16126"/>
                    <a:pt x="5506" y="16217"/>
                  </a:cubicBezTo>
                  <a:cubicBezTo>
                    <a:pt x="4298" y="18240"/>
                    <a:pt x="3891" y="19799"/>
                    <a:pt x="3755" y="20707"/>
                  </a:cubicBezTo>
                  <a:cubicBezTo>
                    <a:pt x="3123" y="19635"/>
                    <a:pt x="2098" y="17416"/>
                    <a:pt x="2552" y="14828"/>
                  </a:cubicBezTo>
                  <a:cubicBezTo>
                    <a:pt x="3039" y="12065"/>
                    <a:pt x="5037" y="9589"/>
                    <a:pt x="8498" y="7469"/>
                  </a:cubicBezTo>
                  <a:cubicBezTo>
                    <a:pt x="8619" y="7394"/>
                    <a:pt x="8671" y="7239"/>
                    <a:pt x="8614" y="7108"/>
                  </a:cubicBezTo>
                  <a:cubicBezTo>
                    <a:pt x="8566" y="6999"/>
                    <a:pt x="8462" y="6932"/>
                    <a:pt x="8350" y="6932"/>
                  </a:cubicBezTo>
                  <a:cubicBezTo>
                    <a:pt x="8323" y="6932"/>
                    <a:pt x="8295" y="6936"/>
                    <a:pt x="8267" y="6944"/>
                  </a:cubicBezTo>
                  <a:cubicBezTo>
                    <a:pt x="5553" y="7698"/>
                    <a:pt x="2786" y="10436"/>
                    <a:pt x="1817" y="11466"/>
                  </a:cubicBezTo>
                  <a:cubicBezTo>
                    <a:pt x="1541" y="10343"/>
                    <a:pt x="1063" y="7469"/>
                    <a:pt x="2627" y="4959"/>
                  </a:cubicBezTo>
                  <a:cubicBezTo>
                    <a:pt x="4129" y="2554"/>
                    <a:pt x="7098" y="1078"/>
                    <a:pt x="11447" y="577"/>
                  </a:cubicBezTo>
                  <a:cubicBezTo>
                    <a:pt x="11605" y="559"/>
                    <a:pt x="11717" y="413"/>
                    <a:pt x="11699" y="255"/>
                  </a:cubicBezTo>
                  <a:cubicBezTo>
                    <a:pt x="11682" y="107"/>
                    <a:pt x="11556" y="0"/>
                    <a:pt x="1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2899068" y="3702046"/>
              <a:ext cx="158321" cy="388947"/>
            </a:xfrm>
            <a:custGeom>
              <a:rect b="b" l="l" r="r" t="t"/>
              <a:pathLst>
                <a:path extrusionOk="0" h="19059" w="7758">
                  <a:moveTo>
                    <a:pt x="5092" y="0"/>
                  </a:moveTo>
                  <a:cubicBezTo>
                    <a:pt x="4981" y="0"/>
                    <a:pt x="4875" y="67"/>
                    <a:pt x="4827" y="175"/>
                  </a:cubicBezTo>
                  <a:cubicBezTo>
                    <a:pt x="4738" y="376"/>
                    <a:pt x="2729" y="5147"/>
                    <a:pt x="4986" y="9626"/>
                  </a:cubicBezTo>
                  <a:cubicBezTo>
                    <a:pt x="6489" y="12608"/>
                    <a:pt x="6184" y="15842"/>
                    <a:pt x="5862" y="17519"/>
                  </a:cubicBezTo>
                  <a:cubicBezTo>
                    <a:pt x="5370" y="16330"/>
                    <a:pt x="4041" y="14457"/>
                    <a:pt x="464" y="12618"/>
                  </a:cubicBezTo>
                  <a:cubicBezTo>
                    <a:pt x="422" y="12595"/>
                    <a:pt x="376" y="12584"/>
                    <a:pt x="331" y="12584"/>
                  </a:cubicBezTo>
                  <a:cubicBezTo>
                    <a:pt x="228" y="12584"/>
                    <a:pt x="127" y="12641"/>
                    <a:pt x="76" y="12739"/>
                  </a:cubicBezTo>
                  <a:cubicBezTo>
                    <a:pt x="0" y="12884"/>
                    <a:pt x="57" y="13057"/>
                    <a:pt x="202" y="13132"/>
                  </a:cubicBezTo>
                  <a:cubicBezTo>
                    <a:pt x="5618" y="15922"/>
                    <a:pt x="5566" y="18726"/>
                    <a:pt x="5566" y="18750"/>
                  </a:cubicBezTo>
                  <a:cubicBezTo>
                    <a:pt x="5557" y="18895"/>
                    <a:pt x="5661" y="19026"/>
                    <a:pt x="5801" y="19054"/>
                  </a:cubicBezTo>
                  <a:cubicBezTo>
                    <a:pt x="5819" y="19054"/>
                    <a:pt x="5838" y="19059"/>
                    <a:pt x="5857" y="19059"/>
                  </a:cubicBezTo>
                  <a:cubicBezTo>
                    <a:pt x="5979" y="19059"/>
                    <a:pt x="6091" y="18979"/>
                    <a:pt x="6132" y="18858"/>
                  </a:cubicBezTo>
                  <a:cubicBezTo>
                    <a:pt x="6199" y="18657"/>
                    <a:pt x="7757" y="13830"/>
                    <a:pt x="5506" y="9364"/>
                  </a:cubicBezTo>
                  <a:cubicBezTo>
                    <a:pt x="3371" y="5132"/>
                    <a:pt x="5337" y="450"/>
                    <a:pt x="5361" y="404"/>
                  </a:cubicBezTo>
                  <a:cubicBezTo>
                    <a:pt x="5421" y="259"/>
                    <a:pt x="5356" y="85"/>
                    <a:pt x="5206" y="25"/>
                  </a:cubicBezTo>
                  <a:cubicBezTo>
                    <a:pt x="5168" y="8"/>
                    <a:pt x="5130" y="0"/>
                    <a:pt x="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022309" y="3615171"/>
              <a:ext cx="97548" cy="230584"/>
            </a:xfrm>
            <a:custGeom>
              <a:rect b="b" l="l" r="r" t="t"/>
              <a:pathLst>
                <a:path extrusionOk="0" h="11299" w="4780">
                  <a:moveTo>
                    <a:pt x="2921" y="1736"/>
                  </a:moveTo>
                  <a:cubicBezTo>
                    <a:pt x="2734" y="2382"/>
                    <a:pt x="2720" y="3224"/>
                    <a:pt x="3132" y="4282"/>
                  </a:cubicBezTo>
                  <a:cubicBezTo>
                    <a:pt x="3947" y="6370"/>
                    <a:pt x="3029" y="9300"/>
                    <a:pt x="2617" y="10424"/>
                  </a:cubicBezTo>
                  <a:cubicBezTo>
                    <a:pt x="2003" y="9577"/>
                    <a:pt x="711" y="7460"/>
                    <a:pt x="1048" y="5139"/>
                  </a:cubicBezTo>
                  <a:cubicBezTo>
                    <a:pt x="1232" y="3888"/>
                    <a:pt x="1858" y="2751"/>
                    <a:pt x="2921" y="1736"/>
                  </a:cubicBezTo>
                  <a:close/>
                  <a:moveTo>
                    <a:pt x="4328" y="0"/>
                  </a:moveTo>
                  <a:cubicBezTo>
                    <a:pt x="4280" y="0"/>
                    <a:pt x="4231" y="12"/>
                    <a:pt x="4185" y="36"/>
                  </a:cubicBezTo>
                  <a:cubicBezTo>
                    <a:pt x="4185" y="36"/>
                    <a:pt x="4162" y="51"/>
                    <a:pt x="4129" y="73"/>
                  </a:cubicBezTo>
                  <a:cubicBezTo>
                    <a:pt x="1985" y="1445"/>
                    <a:pt x="754" y="3121"/>
                    <a:pt x="473" y="5055"/>
                  </a:cubicBezTo>
                  <a:cubicBezTo>
                    <a:pt x="0" y="8313"/>
                    <a:pt x="2379" y="11083"/>
                    <a:pt x="2481" y="11196"/>
                  </a:cubicBezTo>
                  <a:cubicBezTo>
                    <a:pt x="2533" y="11262"/>
                    <a:pt x="2617" y="11299"/>
                    <a:pt x="2697" y="11299"/>
                  </a:cubicBezTo>
                  <a:cubicBezTo>
                    <a:pt x="2711" y="11299"/>
                    <a:pt x="2729" y="11294"/>
                    <a:pt x="2744" y="11294"/>
                  </a:cubicBezTo>
                  <a:cubicBezTo>
                    <a:pt x="2842" y="11280"/>
                    <a:pt x="2926" y="11215"/>
                    <a:pt x="2964" y="11126"/>
                  </a:cubicBezTo>
                  <a:cubicBezTo>
                    <a:pt x="3038" y="10953"/>
                    <a:pt x="4780" y="6917"/>
                    <a:pt x="3675" y="4072"/>
                  </a:cubicBezTo>
                  <a:cubicBezTo>
                    <a:pt x="2824" y="1890"/>
                    <a:pt x="4026" y="851"/>
                    <a:pt x="4382" y="598"/>
                  </a:cubicBezTo>
                  <a:cubicBezTo>
                    <a:pt x="4414" y="579"/>
                    <a:pt x="4447" y="556"/>
                    <a:pt x="4485" y="533"/>
                  </a:cubicBezTo>
                  <a:cubicBezTo>
                    <a:pt x="4615" y="448"/>
                    <a:pt x="4658" y="275"/>
                    <a:pt x="4578" y="139"/>
                  </a:cubicBezTo>
                  <a:cubicBezTo>
                    <a:pt x="4524" y="50"/>
                    <a:pt x="4428" y="0"/>
                    <a:pt x="4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979984" y="3669904"/>
              <a:ext cx="99833" cy="341907"/>
            </a:xfrm>
            <a:custGeom>
              <a:rect b="b" l="l" r="r" t="t"/>
              <a:pathLst>
                <a:path extrusionOk="0" h="16754" w="4892">
                  <a:moveTo>
                    <a:pt x="2833" y="1"/>
                  </a:moveTo>
                  <a:cubicBezTo>
                    <a:pt x="2741" y="1"/>
                    <a:pt x="2649" y="44"/>
                    <a:pt x="2594" y="126"/>
                  </a:cubicBezTo>
                  <a:cubicBezTo>
                    <a:pt x="2566" y="163"/>
                    <a:pt x="0" y="3950"/>
                    <a:pt x="2215" y="7545"/>
                  </a:cubicBezTo>
                  <a:cubicBezTo>
                    <a:pt x="4261" y="10868"/>
                    <a:pt x="2575" y="16322"/>
                    <a:pt x="2561" y="16374"/>
                  </a:cubicBezTo>
                  <a:cubicBezTo>
                    <a:pt x="2510" y="16529"/>
                    <a:pt x="2594" y="16693"/>
                    <a:pt x="2748" y="16739"/>
                  </a:cubicBezTo>
                  <a:cubicBezTo>
                    <a:pt x="2776" y="16749"/>
                    <a:pt x="2809" y="16753"/>
                    <a:pt x="2837" y="16753"/>
                  </a:cubicBezTo>
                  <a:cubicBezTo>
                    <a:pt x="2960" y="16753"/>
                    <a:pt x="3072" y="16674"/>
                    <a:pt x="3113" y="16552"/>
                  </a:cubicBezTo>
                  <a:cubicBezTo>
                    <a:pt x="3189" y="16317"/>
                    <a:pt x="4892" y="10794"/>
                    <a:pt x="2707" y="7241"/>
                  </a:cubicBezTo>
                  <a:cubicBezTo>
                    <a:pt x="693" y="3974"/>
                    <a:pt x="3044" y="491"/>
                    <a:pt x="3072" y="453"/>
                  </a:cubicBezTo>
                  <a:cubicBezTo>
                    <a:pt x="3161" y="322"/>
                    <a:pt x="3128" y="144"/>
                    <a:pt x="2997" y="50"/>
                  </a:cubicBezTo>
                  <a:cubicBezTo>
                    <a:pt x="2947" y="17"/>
                    <a:pt x="2890" y="1"/>
                    <a:pt x="2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761889" y="3690944"/>
              <a:ext cx="213258" cy="120037"/>
            </a:xfrm>
            <a:custGeom>
              <a:rect b="b" l="l" r="r" t="t"/>
              <a:pathLst>
                <a:path extrusionOk="0" h="5882" w="10450">
                  <a:moveTo>
                    <a:pt x="8039" y="1"/>
                  </a:moveTo>
                  <a:cubicBezTo>
                    <a:pt x="4920" y="1"/>
                    <a:pt x="2685" y="1197"/>
                    <a:pt x="75" y="5442"/>
                  </a:cubicBezTo>
                  <a:cubicBezTo>
                    <a:pt x="1" y="5564"/>
                    <a:pt x="24" y="5723"/>
                    <a:pt x="137" y="5816"/>
                  </a:cubicBezTo>
                  <a:cubicBezTo>
                    <a:pt x="187" y="5864"/>
                    <a:pt x="253" y="5882"/>
                    <a:pt x="319" y="5882"/>
                  </a:cubicBezTo>
                  <a:cubicBezTo>
                    <a:pt x="389" y="5882"/>
                    <a:pt x="459" y="5859"/>
                    <a:pt x="511" y="5812"/>
                  </a:cubicBezTo>
                  <a:cubicBezTo>
                    <a:pt x="2684" y="3897"/>
                    <a:pt x="5173" y="3563"/>
                    <a:pt x="6641" y="3563"/>
                  </a:cubicBezTo>
                  <a:cubicBezTo>
                    <a:pt x="7412" y="3563"/>
                    <a:pt x="7902" y="3655"/>
                    <a:pt x="7917" y="3658"/>
                  </a:cubicBezTo>
                  <a:cubicBezTo>
                    <a:pt x="7934" y="3661"/>
                    <a:pt x="7952" y="3663"/>
                    <a:pt x="7969" y="3663"/>
                  </a:cubicBezTo>
                  <a:cubicBezTo>
                    <a:pt x="8107" y="3663"/>
                    <a:pt x="8229" y="3567"/>
                    <a:pt x="8258" y="3429"/>
                  </a:cubicBezTo>
                  <a:cubicBezTo>
                    <a:pt x="8291" y="3270"/>
                    <a:pt x="8187" y="3120"/>
                    <a:pt x="8029" y="3088"/>
                  </a:cubicBezTo>
                  <a:cubicBezTo>
                    <a:pt x="7968" y="3076"/>
                    <a:pt x="7427" y="2974"/>
                    <a:pt x="6599" y="2974"/>
                  </a:cubicBezTo>
                  <a:cubicBezTo>
                    <a:pt x="5329" y="2974"/>
                    <a:pt x="3385" y="3215"/>
                    <a:pt x="1461" y="4393"/>
                  </a:cubicBezTo>
                  <a:cubicBezTo>
                    <a:pt x="3560" y="1452"/>
                    <a:pt x="5446" y="580"/>
                    <a:pt x="8032" y="580"/>
                  </a:cubicBezTo>
                  <a:cubicBezTo>
                    <a:pt x="8675" y="580"/>
                    <a:pt x="9363" y="634"/>
                    <a:pt x="10108" y="724"/>
                  </a:cubicBezTo>
                  <a:cubicBezTo>
                    <a:pt x="10119" y="725"/>
                    <a:pt x="10130" y="726"/>
                    <a:pt x="10141" y="726"/>
                  </a:cubicBezTo>
                  <a:cubicBezTo>
                    <a:pt x="10286" y="726"/>
                    <a:pt x="10412" y="618"/>
                    <a:pt x="10430" y="471"/>
                  </a:cubicBezTo>
                  <a:cubicBezTo>
                    <a:pt x="10449" y="311"/>
                    <a:pt x="10337" y="166"/>
                    <a:pt x="10177" y="147"/>
                  </a:cubicBezTo>
                  <a:cubicBezTo>
                    <a:pt x="9416" y="56"/>
                    <a:pt x="8707" y="1"/>
                    <a:pt x="8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831050" y="3625722"/>
              <a:ext cx="208197" cy="103588"/>
            </a:xfrm>
            <a:custGeom>
              <a:rect b="b" l="l" r="r" t="t"/>
              <a:pathLst>
                <a:path extrusionOk="0" h="5076" w="10202">
                  <a:moveTo>
                    <a:pt x="9254" y="0"/>
                  </a:moveTo>
                  <a:cubicBezTo>
                    <a:pt x="7754" y="0"/>
                    <a:pt x="4005" y="466"/>
                    <a:pt x="108" y="4589"/>
                  </a:cubicBezTo>
                  <a:cubicBezTo>
                    <a:pt x="0" y="4702"/>
                    <a:pt x="6" y="4888"/>
                    <a:pt x="123" y="4996"/>
                  </a:cubicBezTo>
                  <a:cubicBezTo>
                    <a:pt x="179" y="5048"/>
                    <a:pt x="248" y="5076"/>
                    <a:pt x="319" y="5076"/>
                  </a:cubicBezTo>
                  <a:cubicBezTo>
                    <a:pt x="399" y="5076"/>
                    <a:pt x="473" y="5048"/>
                    <a:pt x="529" y="4987"/>
                  </a:cubicBezTo>
                  <a:cubicBezTo>
                    <a:pt x="4307" y="991"/>
                    <a:pt x="7985" y="589"/>
                    <a:pt x="9322" y="589"/>
                  </a:cubicBezTo>
                  <a:cubicBezTo>
                    <a:pt x="9653" y="589"/>
                    <a:pt x="9840" y="613"/>
                    <a:pt x="9850" y="614"/>
                  </a:cubicBezTo>
                  <a:cubicBezTo>
                    <a:pt x="9864" y="617"/>
                    <a:pt x="9879" y="618"/>
                    <a:pt x="9893" y="618"/>
                  </a:cubicBezTo>
                  <a:cubicBezTo>
                    <a:pt x="10035" y="618"/>
                    <a:pt x="10156" y="515"/>
                    <a:pt x="10178" y="371"/>
                  </a:cubicBezTo>
                  <a:cubicBezTo>
                    <a:pt x="10201" y="212"/>
                    <a:pt x="10093" y="67"/>
                    <a:pt x="9934" y="39"/>
                  </a:cubicBezTo>
                  <a:cubicBezTo>
                    <a:pt x="9893" y="33"/>
                    <a:pt x="9653" y="0"/>
                    <a:pt x="9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2701972" y="3818328"/>
              <a:ext cx="192341" cy="153260"/>
            </a:xfrm>
            <a:custGeom>
              <a:rect b="b" l="l" r="r" t="t"/>
              <a:pathLst>
                <a:path extrusionOk="0" h="7510" w="9425">
                  <a:moveTo>
                    <a:pt x="9109" y="0"/>
                  </a:moveTo>
                  <a:cubicBezTo>
                    <a:pt x="9091" y="0"/>
                    <a:pt x="9073" y="2"/>
                    <a:pt x="9055" y="5"/>
                  </a:cubicBezTo>
                  <a:cubicBezTo>
                    <a:pt x="1424" y="1480"/>
                    <a:pt x="53" y="7097"/>
                    <a:pt x="39" y="7154"/>
                  </a:cubicBezTo>
                  <a:cubicBezTo>
                    <a:pt x="1" y="7307"/>
                    <a:pt x="100" y="7463"/>
                    <a:pt x="258" y="7500"/>
                  </a:cubicBezTo>
                  <a:cubicBezTo>
                    <a:pt x="277" y="7504"/>
                    <a:pt x="301" y="7510"/>
                    <a:pt x="320" y="7510"/>
                  </a:cubicBezTo>
                  <a:cubicBezTo>
                    <a:pt x="455" y="7510"/>
                    <a:pt x="573" y="7415"/>
                    <a:pt x="605" y="7285"/>
                  </a:cubicBezTo>
                  <a:cubicBezTo>
                    <a:pt x="614" y="7229"/>
                    <a:pt x="1902" y="1981"/>
                    <a:pt x="9162" y="577"/>
                  </a:cubicBezTo>
                  <a:cubicBezTo>
                    <a:pt x="9321" y="544"/>
                    <a:pt x="9425" y="394"/>
                    <a:pt x="9392" y="235"/>
                  </a:cubicBezTo>
                  <a:cubicBezTo>
                    <a:pt x="9367" y="94"/>
                    <a:pt x="9246" y="0"/>
                    <a:pt x="9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2897639" y="3836715"/>
              <a:ext cx="141036" cy="254277"/>
            </a:xfrm>
            <a:custGeom>
              <a:rect b="b" l="l" r="r" t="t"/>
              <a:pathLst>
                <a:path extrusionOk="0" h="12460" w="6911">
                  <a:moveTo>
                    <a:pt x="323" y="1"/>
                  </a:moveTo>
                  <a:cubicBezTo>
                    <a:pt x="252" y="1"/>
                    <a:pt x="182" y="27"/>
                    <a:pt x="127" y="78"/>
                  </a:cubicBezTo>
                  <a:cubicBezTo>
                    <a:pt x="10" y="186"/>
                    <a:pt x="1" y="368"/>
                    <a:pt x="108" y="486"/>
                  </a:cubicBezTo>
                  <a:cubicBezTo>
                    <a:pt x="6278" y="7236"/>
                    <a:pt x="5646" y="12076"/>
                    <a:pt x="5641" y="12123"/>
                  </a:cubicBezTo>
                  <a:cubicBezTo>
                    <a:pt x="5618" y="12282"/>
                    <a:pt x="5725" y="12432"/>
                    <a:pt x="5885" y="12455"/>
                  </a:cubicBezTo>
                  <a:cubicBezTo>
                    <a:pt x="5899" y="12455"/>
                    <a:pt x="5913" y="12460"/>
                    <a:pt x="5927" y="12460"/>
                  </a:cubicBezTo>
                  <a:cubicBezTo>
                    <a:pt x="6068" y="12460"/>
                    <a:pt x="6189" y="12356"/>
                    <a:pt x="6213" y="12212"/>
                  </a:cubicBezTo>
                  <a:cubicBezTo>
                    <a:pt x="6245" y="12006"/>
                    <a:pt x="6910" y="7072"/>
                    <a:pt x="539" y="97"/>
                  </a:cubicBezTo>
                  <a:cubicBezTo>
                    <a:pt x="480" y="33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702952" y="3983302"/>
              <a:ext cx="142261" cy="230441"/>
            </a:xfrm>
            <a:custGeom>
              <a:rect b="b" l="l" r="r" t="t"/>
              <a:pathLst>
                <a:path extrusionOk="0" h="11292" w="6971">
                  <a:moveTo>
                    <a:pt x="6638" y="0"/>
                  </a:moveTo>
                  <a:cubicBezTo>
                    <a:pt x="6596" y="0"/>
                    <a:pt x="6553" y="9"/>
                    <a:pt x="6512" y="29"/>
                  </a:cubicBezTo>
                  <a:cubicBezTo>
                    <a:pt x="0" y="3203"/>
                    <a:pt x="2701" y="11020"/>
                    <a:pt x="2729" y="11100"/>
                  </a:cubicBezTo>
                  <a:cubicBezTo>
                    <a:pt x="2772" y="11217"/>
                    <a:pt x="2884" y="11292"/>
                    <a:pt x="3001" y="11292"/>
                  </a:cubicBezTo>
                  <a:cubicBezTo>
                    <a:pt x="3034" y="11292"/>
                    <a:pt x="3066" y="11287"/>
                    <a:pt x="3099" y="11273"/>
                  </a:cubicBezTo>
                  <a:cubicBezTo>
                    <a:pt x="3249" y="11222"/>
                    <a:pt x="3328" y="11054"/>
                    <a:pt x="3277" y="10903"/>
                  </a:cubicBezTo>
                  <a:cubicBezTo>
                    <a:pt x="3170" y="10604"/>
                    <a:pt x="721" y="3498"/>
                    <a:pt x="6769" y="549"/>
                  </a:cubicBezTo>
                  <a:cubicBezTo>
                    <a:pt x="6910" y="483"/>
                    <a:pt x="6970" y="305"/>
                    <a:pt x="6901" y="165"/>
                  </a:cubicBezTo>
                  <a:cubicBezTo>
                    <a:pt x="6850" y="61"/>
                    <a:pt x="6746" y="0"/>
                    <a:pt x="6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48437" y="4156602"/>
              <a:ext cx="115241" cy="133567"/>
            </a:xfrm>
            <a:custGeom>
              <a:rect b="b" l="l" r="r" t="t"/>
              <a:pathLst>
                <a:path extrusionOk="0" h="6545" w="5647">
                  <a:moveTo>
                    <a:pt x="330" y="1"/>
                  </a:moveTo>
                  <a:cubicBezTo>
                    <a:pt x="213" y="1"/>
                    <a:pt x="105" y="72"/>
                    <a:pt x="61" y="188"/>
                  </a:cubicBezTo>
                  <a:cubicBezTo>
                    <a:pt x="1" y="337"/>
                    <a:pt x="75" y="506"/>
                    <a:pt x="225" y="562"/>
                  </a:cubicBezTo>
                  <a:cubicBezTo>
                    <a:pt x="4930" y="2346"/>
                    <a:pt x="3933" y="6021"/>
                    <a:pt x="3890" y="6175"/>
                  </a:cubicBezTo>
                  <a:cubicBezTo>
                    <a:pt x="3844" y="6330"/>
                    <a:pt x="3933" y="6488"/>
                    <a:pt x="4087" y="6536"/>
                  </a:cubicBezTo>
                  <a:cubicBezTo>
                    <a:pt x="4115" y="6540"/>
                    <a:pt x="4143" y="6545"/>
                    <a:pt x="4167" y="6545"/>
                  </a:cubicBezTo>
                  <a:cubicBezTo>
                    <a:pt x="4294" y="6545"/>
                    <a:pt x="4410" y="6460"/>
                    <a:pt x="4448" y="6334"/>
                  </a:cubicBezTo>
                  <a:cubicBezTo>
                    <a:pt x="4457" y="6292"/>
                    <a:pt x="5646" y="2000"/>
                    <a:pt x="431" y="19"/>
                  </a:cubicBezTo>
                  <a:cubicBezTo>
                    <a:pt x="398" y="7"/>
                    <a:pt x="363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11948" y="4197928"/>
              <a:ext cx="50366" cy="102670"/>
            </a:xfrm>
            <a:custGeom>
              <a:rect b="b" l="l" r="r" t="t"/>
              <a:pathLst>
                <a:path extrusionOk="0" h="5031" w="2468">
                  <a:moveTo>
                    <a:pt x="2140" y="1"/>
                  </a:moveTo>
                  <a:cubicBezTo>
                    <a:pt x="2055" y="1"/>
                    <a:pt x="1971" y="38"/>
                    <a:pt x="1915" y="110"/>
                  </a:cubicBezTo>
                  <a:cubicBezTo>
                    <a:pt x="0" y="2475"/>
                    <a:pt x="1428" y="4867"/>
                    <a:pt x="1447" y="4890"/>
                  </a:cubicBezTo>
                  <a:cubicBezTo>
                    <a:pt x="1498" y="4979"/>
                    <a:pt x="1597" y="5031"/>
                    <a:pt x="1690" y="5031"/>
                  </a:cubicBezTo>
                  <a:cubicBezTo>
                    <a:pt x="1742" y="5031"/>
                    <a:pt x="1798" y="5016"/>
                    <a:pt x="1845" y="4984"/>
                  </a:cubicBezTo>
                  <a:cubicBezTo>
                    <a:pt x="1981" y="4904"/>
                    <a:pt x="2022" y="4726"/>
                    <a:pt x="1938" y="4586"/>
                  </a:cubicBezTo>
                  <a:cubicBezTo>
                    <a:pt x="1887" y="4506"/>
                    <a:pt x="711" y="2512"/>
                    <a:pt x="2364" y="475"/>
                  </a:cubicBezTo>
                  <a:cubicBezTo>
                    <a:pt x="2467" y="349"/>
                    <a:pt x="2444" y="166"/>
                    <a:pt x="2322" y="64"/>
                  </a:cubicBezTo>
                  <a:cubicBezTo>
                    <a:pt x="2268" y="22"/>
                    <a:pt x="2204" y="1"/>
                    <a:pt x="2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2793602" y="4053932"/>
              <a:ext cx="47774" cy="53508"/>
            </a:xfrm>
            <a:custGeom>
              <a:rect b="b" l="l" r="r" t="t"/>
              <a:pathLst>
                <a:path extrusionOk="0" h="2622" w="2341">
                  <a:moveTo>
                    <a:pt x="2013" y="1"/>
                  </a:moveTo>
                  <a:cubicBezTo>
                    <a:pt x="1957" y="1"/>
                    <a:pt x="1900" y="17"/>
                    <a:pt x="1850" y="51"/>
                  </a:cubicBezTo>
                  <a:cubicBezTo>
                    <a:pt x="1054" y="599"/>
                    <a:pt x="122" y="2116"/>
                    <a:pt x="85" y="2181"/>
                  </a:cubicBezTo>
                  <a:cubicBezTo>
                    <a:pt x="0" y="2317"/>
                    <a:pt x="43" y="2494"/>
                    <a:pt x="184" y="2579"/>
                  </a:cubicBezTo>
                  <a:cubicBezTo>
                    <a:pt x="230" y="2607"/>
                    <a:pt x="281" y="2621"/>
                    <a:pt x="333" y="2621"/>
                  </a:cubicBezTo>
                  <a:cubicBezTo>
                    <a:pt x="431" y="2621"/>
                    <a:pt x="525" y="2574"/>
                    <a:pt x="581" y="2485"/>
                  </a:cubicBezTo>
                  <a:cubicBezTo>
                    <a:pt x="590" y="2466"/>
                    <a:pt x="1485" y="1006"/>
                    <a:pt x="2178" y="528"/>
                  </a:cubicBezTo>
                  <a:cubicBezTo>
                    <a:pt x="2308" y="440"/>
                    <a:pt x="2341" y="262"/>
                    <a:pt x="2252" y="126"/>
                  </a:cubicBezTo>
                  <a:cubicBezTo>
                    <a:pt x="2197" y="44"/>
                    <a:pt x="2106" y="1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3026309" y="3648231"/>
              <a:ext cx="69855" cy="162750"/>
            </a:xfrm>
            <a:custGeom>
              <a:rect b="b" l="l" r="r" t="t"/>
              <a:pathLst>
                <a:path extrusionOk="0" h="7975" w="3423">
                  <a:moveTo>
                    <a:pt x="2151" y="1"/>
                  </a:moveTo>
                  <a:cubicBezTo>
                    <a:pt x="2032" y="1"/>
                    <a:pt x="1919" y="72"/>
                    <a:pt x="1878" y="190"/>
                  </a:cubicBezTo>
                  <a:cubicBezTo>
                    <a:pt x="1" y="5373"/>
                    <a:pt x="2790" y="7806"/>
                    <a:pt x="2913" y="7905"/>
                  </a:cubicBezTo>
                  <a:cubicBezTo>
                    <a:pt x="2965" y="7952"/>
                    <a:pt x="3034" y="7975"/>
                    <a:pt x="3099" y="7975"/>
                  </a:cubicBezTo>
                  <a:cubicBezTo>
                    <a:pt x="3179" y="7975"/>
                    <a:pt x="3263" y="7938"/>
                    <a:pt x="3320" y="7872"/>
                  </a:cubicBezTo>
                  <a:cubicBezTo>
                    <a:pt x="3423" y="7750"/>
                    <a:pt x="3408" y="7568"/>
                    <a:pt x="3287" y="7460"/>
                  </a:cubicBezTo>
                  <a:cubicBezTo>
                    <a:pt x="3179" y="7371"/>
                    <a:pt x="690" y="5172"/>
                    <a:pt x="2421" y="391"/>
                  </a:cubicBezTo>
                  <a:cubicBezTo>
                    <a:pt x="2477" y="242"/>
                    <a:pt x="2397" y="73"/>
                    <a:pt x="2248" y="17"/>
                  </a:cubicBezTo>
                  <a:cubicBezTo>
                    <a:pt x="2216" y="6"/>
                    <a:pt x="2183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14"/>
          <p:cNvGrpSpPr/>
          <p:nvPr/>
        </p:nvGrpSpPr>
        <p:grpSpPr>
          <a:xfrm>
            <a:off x="717756" y="409836"/>
            <a:ext cx="1302745" cy="1142992"/>
            <a:chOff x="803075" y="3175850"/>
            <a:chExt cx="356975" cy="313200"/>
          </a:xfrm>
        </p:grpSpPr>
        <p:sp>
          <p:nvSpPr>
            <p:cNvPr id="229" name="Google Shape;229;p14"/>
            <p:cNvSpPr/>
            <p:nvPr/>
          </p:nvSpPr>
          <p:spPr>
            <a:xfrm>
              <a:off x="803075" y="3353275"/>
              <a:ext cx="297850" cy="135775"/>
            </a:xfrm>
            <a:custGeom>
              <a:rect b="b" l="l" r="r" t="t"/>
              <a:pathLst>
                <a:path extrusionOk="0" h="5431" w="11914">
                  <a:moveTo>
                    <a:pt x="3227" y="0"/>
                  </a:moveTo>
                  <a:cubicBezTo>
                    <a:pt x="3209" y="0"/>
                    <a:pt x="3190" y="3"/>
                    <a:pt x="3171" y="8"/>
                  </a:cubicBezTo>
                  <a:cubicBezTo>
                    <a:pt x="2238" y="259"/>
                    <a:pt x="1452" y="608"/>
                    <a:pt x="909" y="1003"/>
                  </a:cubicBezTo>
                  <a:cubicBezTo>
                    <a:pt x="313" y="1445"/>
                    <a:pt x="1" y="1952"/>
                    <a:pt x="1" y="2475"/>
                  </a:cubicBezTo>
                  <a:cubicBezTo>
                    <a:pt x="1" y="3302"/>
                    <a:pt x="770" y="4061"/>
                    <a:pt x="2166" y="4609"/>
                  </a:cubicBezTo>
                  <a:cubicBezTo>
                    <a:pt x="3495" y="5139"/>
                    <a:pt x="5264" y="5431"/>
                    <a:pt x="7142" y="5431"/>
                  </a:cubicBezTo>
                  <a:cubicBezTo>
                    <a:pt x="8830" y="5431"/>
                    <a:pt x="10462" y="5189"/>
                    <a:pt x="11745" y="4748"/>
                  </a:cubicBezTo>
                  <a:cubicBezTo>
                    <a:pt x="11852" y="4713"/>
                    <a:pt x="11914" y="4590"/>
                    <a:pt x="11873" y="4481"/>
                  </a:cubicBezTo>
                  <a:cubicBezTo>
                    <a:pt x="11844" y="4392"/>
                    <a:pt x="11760" y="4338"/>
                    <a:pt x="11672" y="4338"/>
                  </a:cubicBezTo>
                  <a:cubicBezTo>
                    <a:pt x="11650" y="4338"/>
                    <a:pt x="11628" y="4341"/>
                    <a:pt x="11606" y="4348"/>
                  </a:cubicBezTo>
                  <a:cubicBezTo>
                    <a:pt x="10369" y="4774"/>
                    <a:pt x="8785" y="5005"/>
                    <a:pt x="7142" y="5005"/>
                  </a:cubicBezTo>
                  <a:cubicBezTo>
                    <a:pt x="5316" y="5005"/>
                    <a:pt x="3602" y="4728"/>
                    <a:pt x="2320" y="4220"/>
                  </a:cubicBezTo>
                  <a:cubicBezTo>
                    <a:pt x="1114" y="3743"/>
                    <a:pt x="427" y="3107"/>
                    <a:pt x="427" y="2475"/>
                  </a:cubicBezTo>
                  <a:cubicBezTo>
                    <a:pt x="427" y="1685"/>
                    <a:pt x="1520" y="896"/>
                    <a:pt x="3280" y="418"/>
                  </a:cubicBezTo>
                  <a:cubicBezTo>
                    <a:pt x="3392" y="387"/>
                    <a:pt x="3459" y="269"/>
                    <a:pt x="3428" y="157"/>
                  </a:cubicBezTo>
                  <a:cubicBezTo>
                    <a:pt x="3403" y="62"/>
                    <a:pt x="3320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101175" y="3362600"/>
              <a:ext cx="58875" cy="101575"/>
            </a:xfrm>
            <a:custGeom>
              <a:rect b="b" l="l" r="r" t="t"/>
              <a:pathLst>
                <a:path extrusionOk="0" h="4063" w="2355">
                  <a:moveTo>
                    <a:pt x="242" y="0"/>
                  </a:moveTo>
                  <a:cubicBezTo>
                    <a:pt x="157" y="0"/>
                    <a:pt x="76" y="50"/>
                    <a:pt x="41" y="132"/>
                  </a:cubicBezTo>
                  <a:cubicBezTo>
                    <a:pt x="1" y="241"/>
                    <a:pt x="46" y="364"/>
                    <a:pt x="159" y="409"/>
                  </a:cubicBezTo>
                  <a:cubicBezTo>
                    <a:pt x="1287" y="876"/>
                    <a:pt x="1934" y="1497"/>
                    <a:pt x="1934" y="2102"/>
                  </a:cubicBezTo>
                  <a:cubicBezTo>
                    <a:pt x="1934" y="2652"/>
                    <a:pt x="1410" y="3206"/>
                    <a:pt x="462" y="3658"/>
                  </a:cubicBezTo>
                  <a:cubicBezTo>
                    <a:pt x="359" y="3708"/>
                    <a:pt x="313" y="3836"/>
                    <a:pt x="364" y="3945"/>
                  </a:cubicBezTo>
                  <a:cubicBezTo>
                    <a:pt x="401" y="4016"/>
                    <a:pt x="477" y="4063"/>
                    <a:pt x="555" y="4063"/>
                  </a:cubicBezTo>
                  <a:cubicBezTo>
                    <a:pt x="585" y="4063"/>
                    <a:pt x="616" y="4058"/>
                    <a:pt x="647" y="4042"/>
                  </a:cubicBezTo>
                  <a:cubicBezTo>
                    <a:pt x="1765" y="3509"/>
                    <a:pt x="2355" y="2836"/>
                    <a:pt x="2355" y="2102"/>
                  </a:cubicBezTo>
                  <a:cubicBezTo>
                    <a:pt x="2355" y="1302"/>
                    <a:pt x="1632" y="563"/>
                    <a:pt x="318" y="14"/>
                  </a:cubicBezTo>
                  <a:cubicBezTo>
                    <a:pt x="293" y="5"/>
                    <a:pt x="268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85425" y="3175850"/>
              <a:ext cx="192425" cy="280625"/>
            </a:xfrm>
            <a:custGeom>
              <a:rect b="b" l="l" r="r" t="t"/>
              <a:pathLst>
                <a:path extrusionOk="0" h="11225" w="7697">
                  <a:moveTo>
                    <a:pt x="6113" y="1"/>
                  </a:moveTo>
                  <a:cubicBezTo>
                    <a:pt x="6067" y="1"/>
                    <a:pt x="6021" y="16"/>
                    <a:pt x="5983" y="46"/>
                  </a:cubicBezTo>
                  <a:lnTo>
                    <a:pt x="2361" y="2816"/>
                  </a:lnTo>
                  <a:cubicBezTo>
                    <a:pt x="2309" y="2857"/>
                    <a:pt x="2278" y="2918"/>
                    <a:pt x="2278" y="2985"/>
                  </a:cubicBezTo>
                  <a:lnTo>
                    <a:pt x="2278" y="4647"/>
                  </a:lnTo>
                  <a:lnTo>
                    <a:pt x="473" y="6454"/>
                  </a:lnTo>
                  <a:cubicBezTo>
                    <a:pt x="421" y="6504"/>
                    <a:pt x="400" y="6582"/>
                    <a:pt x="416" y="6658"/>
                  </a:cubicBezTo>
                  <a:lnTo>
                    <a:pt x="739" y="7884"/>
                  </a:lnTo>
                  <a:lnTo>
                    <a:pt x="493" y="8429"/>
                  </a:lnTo>
                  <a:cubicBezTo>
                    <a:pt x="447" y="8531"/>
                    <a:pt x="493" y="8659"/>
                    <a:pt x="601" y="8706"/>
                  </a:cubicBezTo>
                  <a:cubicBezTo>
                    <a:pt x="630" y="8719"/>
                    <a:pt x="659" y="8726"/>
                    <a:pt x="688" y="8726"/>
                  </a:cubicBezTo>
                  <a:cubicBezTo>
                    <a:pt x="769" y="8726"/>
                    <a:pt x="845" y="8677"/>
                    <a:pt x="883" y="8597"/>
                  </a:cubicBezTo>
                  <a:lnTo>
                    <a:pt x="1155" y="7993"/>
                  </a:lnTo>
                  <a:cubicBezTo>
                    <a:pt x="1175" y="7946"/>
                    <a:pt x="1181" y="7895"/>
                    <a:pt x="1165" y="7849"/>
                  </a:cubicBezTo>
                  <a:lnTo>
                    <a:pt x="857" y="6669"/>
                  </a:lnTo>
                  <a:lnTo>
                    <a:pt x="2063" y="5464"/>
                  </a:lnTo>
                  <a:lnTo>
                    <a:pt x="3232" y="4294"/>
                  </a:lnTo>
                  <a:cubicBezTo>
                    <a:pt x="3315" y="4211"/>
                    <a:pt x="3315" y="4078"/>
                    <a:pt x="3232" y="3996"/>
                  </a:cubicBezTo>
                  <a:cubicBezTo>
                    <a:pt x="3189" y="3955"/>
                    <a:pt x="3134" y="3934"/>
                    <a:pt x="3079" y="3934"/>
                  </a:cubicBezTo>
                  <a:cubicBezTo>
                    <a:pt x="3025" y="3934"/>
                    <a:pt x="2971" y="3955"/>
                    <a:pt x="2930" y="3996"/>
                  </a:cubicBezTo>
                  <a:lnTo>
                    <a:pt x="2694" y="4226"/>
                  </a:lnTo>
                  <a:lnTo>
                    <a:pt x="2694" y="3087"/>
                  </a:lnTo>
                  <a:lnTo>
                    <a:pt x="5690" y="799"/>
                  </a:lnTo>
                  <a:lnTo>
                    <a:pt x="5690" y="799"/>
                  </a:lnTo>
                  <a:lnTo>
                    <a:pt x="4946" y="3032"/>
                  </a:lnTo>
                  <a:cubicBezTo>
                    <a:pt x="4930" y="3077"/>
                    <a:pt x="4930" y="3134"/>
                    <a:pt x="4956" y="3186"/>
                  </a:cubicBezTo>
                  <a:lnTo>
                    <a:pt x="5491" y="4365"/>
                  </a:lnTo>
                  <a:lnTo>
                    <a:pt x="5357" y="5002"/>
                  </a:lnTo>
                  <a:lnTo>
                    <a:pt x="5039" y="6479"/>
                  </a:lnTo>
                  <a:cubicBezTo>
                    <a:pt x="5013" y="6591"/>
                    <a:pt x="5084" y="6705"/>
                    <a:pt x="5203" y="6731"/>
                  </a:cubicBezTo>
                  <a:cubicBezTo>
                    <a:pt x="5219" y="6731"/>
                    <a:pt x="5233" y="6736"/>
                    <a:pt x="5244" y="6736"/>
                  </a:cubicBezTo>
                  <a:cubicBezTo>
                    <a:pt x="5347" y="6736"/>
                    <a:pt x="5434" y="6664"/>
                    <a:pt x="5454" y="6566"/>
                  </a:cubicBezTo>
                  <a:lnTo>
                    <a:pt x="5506" y="6319"/>
                  </a:lnTo>
                  <a:lnTo>
                    <a:pt x="6850" y="7479"/>
                  </a:lnTo>
                  <a:lnTo>
                    <a:pt x="7270" y="9593"/>
                  </a:lnTo>
                  <a:cubicBezTo>
                    <a:pt x="7239" y="10167"/>
                    <a:pt x="5844" y="10799"/>
                    <a:pt x="3848" y="10799"/>
                  </a:cubicBezTo>
                  <a:cubicBezTo>
                    <a:pt x="1878" y="10799"/>
                    <a:pt x="488" y="10183"/>
                    <a:pt x="426" y="9613"/>
                  </a:cubicBezTo>
                  <a:lnTo>
                    <a:pt x="575" y="9281"/>
                  </a:lnTo>
                  <a:cubicBezTo>
                    <a:pt x="627" y="9172"/>
                    <a:pt x="575" y="9049"/>
                    <a:pt x="467" y="8997"/>
                  </a:cubicBezTo>
                  <a:cubicBezTo>
                    <a:pt x="440" y="8986"/>
                    <a:pt x="412" y="8980"/>
                    <a:pt x="384" y="8980"/>
                  </a:cubicBezTo>
                  <a:cubicBezTo>
                    <a:pt x="304" y="8980"/>
                    <a:pt x="225" y="9026"/>
                    <a:pt x="190" y="9106"/>
                  </a:cubicBezTo>
                  <a:lnTo>
                    <a:pt x="16" y="9485"/>
                  </a:lnTo>
                  <a:cubicBezTo>
                    <a:pt x="5" y="9511"/>
                    <a:pt x="0" y="9542"/>
                    <a:pt x="0" y="9572"/>
                  </a:cubicBezTo>
                  <a:cubicBezTo>
                    <a:pt x="0" y="10050"/>
                    <a:pt x="426" y="10481"/>
                    <a:pt x="1196" y="10789"/>
                  </a:cubicBezTo>
                  <a:cubicBezTo>
                    <a:pt x="1909" y="11071"/>
                    <a:pt x="2848" y="11225"/>
                    <a:pt x="3848" y="11225"/>
                  </a:cubicBezTo>
                  <a:cubicBezTo>
                    <a:pt x="4844" y="11225"/>
                    <a:pt x="5783" y="11071"/>
                    <a:pt x="6495" y="10789"/>
                  </a:cubicBezTo>
                  <a:cubicBezTo>
                    <a:pt x="7270" y="10481"/>
                    <a:pt x="7696" y="10050"/>
                    <a:pt x="7696" y="9572"/>
                  </a:cubicBezTo>
                  <a:cubicBezTo>
                    <a:pt x="7696" y="9558"/>
                    <a:pt x="7691" y="9547"/>
                    <a:pt x="7691" y="9532"/>
                  </a:cubicBezTo>
                  <a:lnTo>
                    <a:pt x="7250" y="7325"/>
                  </a:lnTo>
                  <a:cubicBezTo>
                    <a:pt x="7239" y="7280"/>
                    <a:pt x="7220" y="7238"/>
                    <a:pt x="7184" y="7207"/>
                  </a:cubicBezTo>
                  <a:lnTo>
                    <a:pt x="5608" y="5848"/>
                  </a:lnTo>
                  <a:lnTo>
                    <a:pt x="5675" y="5525"/>
                  </a:lnTo>
                  <a:lnTo>
                    <a:pt x="5922" y="4386"/>
                  </a:lnTo>
                  <a:cubicBezTo>
                    <a:pt x="5932" y="4339"/>
                    <a:pt x="5927" y="4294"/>
                    <a:pt x="5906" y="4252"/>
                  </a:cubicBezTo>
                  <a:lnTo>
                    <a:pt x="5377" y="3082"/>
                  </a:lnTo>
                  <a:lnTo>
                    <a:pt x="6311" y="281"/>
                  </a:lnTo>
                  <a:cubicBezTo>
                    <a:pt x="6342" y="189"/>
                    <a:pt x="6306" y="91"/>
                    <a:pt x="6234" y="40"/>
                  </a:cubicBezTo>
                  <a:cubicBezTo>
                    <a:pt x="6198" y="13"/>
                    <a:pt x="6155" y="1"/>
                    <a:pt x="6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2" name="Google Shape;232;p14" title="Skidaddle Skidoodle ITALIAN VERSION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4100" y="-5640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A 3 legjobban teljesítő diák </a:t>
            </a:r>
            <a:endParaRPr/>
          </a:p>
        </p:txBody>
      </p:sp>
      <p:sp>
        <p:nvSpPr>
          <p:cNvPr id="809" name="Google Shape;809;p41"/>
          <p:cNvSpPr txBox="1"/>
          <p:nvPr>
            <p:ph idx="1" type="body"/>
          </p:nvPr>
        </p:nvSpPr>
        <p:spPr>
          <a:xfrm>
            <a:off x="720725" y="1152525"/>
            <a:ext cx="376877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SELECT students.name,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SUM(review.mark)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FROM students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INNER JOIN review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ON review.student_id = students.student_id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GROUP BY students.name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ORDER BY SUM(review.mark) DESC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LIMIT 3;</a:t>
            </a:r>
            <a:endParaRPr b="1" sz="1400"/>
          </a:p>
        </p:txBody>
      </p:sp>
      <p:pic>
        <p:nvPicPr>
          <p:cNvPr id="810" name="Google Shape;8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9772" y="2219128"/>
            <a:ext cx="2555222" cy="128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2"/>
          <p:cNvSpPr/>
          <p:nvPr/>
        </p:nvSpPr>
        <p:spPr>
          <a:xfrm>
            <a:off x="1132488" y="795600"/>
            <a:ext cx="6879000" cy="3552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2"/>
          <p:cNvSpPr txBox="1"/>
          <p:nvPr>
            <p:ph type="title"/>
          </p:nvPr>
        </p:nvSpPr>
        <p:spPr>
          <a:xfrm>
            <a:off x="2290038" y="3624306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Intro video</a:t>
            </a:r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586825" y="3402000"/>
            <a:ext cx="1093800" cy="9459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2"/>
          <p:cNvSpPr/>
          <p:nvPr/>
        </p:nvSpPr>
        <p:spPr>
          <a:xfrm>
            <a:off x="7461731" y="788356"/>
            <a:ext cx="1093800" cy="9459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2"/>
          <p:cNvSpPr/>
          <p:nvPr/>
        </p:nvSpPr>
        <p:spPr>
          <a:xfrm>
            <a:off x="7685560" y="1116012"/>
            <a:ext cx="651600" cy="618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p42"/>
          <p:cNvGrpSpPr/>
          <p:nvPr/>
        </p:nvGrpSpPr>
        <p:grpSpPr>
          <a:xfrm>
            <a:off x="228858" y="167705"/>
            <a:ext cx="486247" cy="623703"/>
            <a:chOff x="2495367" y="4352433"/>
            <a:chExt cx="280970" cy="360376"/>
          </a:xfrm>
        </p:grpSpPr>
        <p:sp>
          <p:nvSpPr>
            <p:cNvPr id="821" name="Google Shape;821;p42"/>
            <p:cNvSpPr/>
            <p:nvPr/>
          </p:nvSpPr>
          <p:spPr>
            <a:xfrm>
              <a:off x="2495367" y="4352433"/>
              <a:ext cx="280970" cy="360376"/>
            </a:xfrm>
            <a:custGeom>
              <a:rect b="b" l="l" r="r" t="t"/>
              <a:pathLst>
                <a:path extrusionOk="0" h="17659" w="13768">
                  <a:moveTo>
                    <a:pt x="6881" y="582"/>
                  </a:moveTo>
                  <a:cubicBezTo>
                    <a:pt x="8131" y="634"/>
                    <a:pt x="8693" y="1976"/>
                    <a:pt x="9545" y="4009"/>
                  </a:cubicBezTo>
                  <a:cubicBezTo>
                    <a:pt x="9831" y="4687"/>
                    <a:pt x="10149" y="5455"/>
                    <a:pt x="10537" y="6265"/>
                  </a:cubicBezTo>
                  <a:cubicBezTo>
                    <a:pt x="11365" y="8006"/>
                    <a:pt x="13126" y="12346"/>
                    <a:pt x="11544" y="14963"/>
                  </a:cubicBezTo>
                  <a:cubicBezTo>
                    <a:pt x="10753" y="16273"/>
                    <a:pt x="9194" y="16985"/>
                    <a:pt x="6914" y="17074"/>
                  </a:cubicBezTo>
                  <a:cubicBezTo>
                    <a:pt x="6813" y="17077"/>
                    <a:pt x="6713" y="17079"/>
                    <a:pt x="6615" y="17079"/>
                  </a:cubicBezTo>
                  <a:cubicBezTo>
                    <a:pt x="4765" y="17079"/>
                    <a:pt x="3411" y="16408"/>
                    <a:pt x="2580" y="15065"/>
                  </a:cubicBezTo>
                  <a:cubicBezTo>
                    <a:pt x="636" y="11925"/>
                    <a:pt x="2040" y="5735"/>
                    <a:pt x="3304" y="3437"/>
                  </a:cubicBezTo>
                  <a:cubicBezTo>
                    <a:pt x="4812" y="703"/>
                    <a:pt x="6540" y="582"/>
                    <a:pt x="6834" y="582"/>
                  </a:cubicBezTo>
                  <a:close/>
                  <a:moveTo>
                    <a:pt x="6856" y="0"/>
                  </a:moveTo>
                  <a:cubicBezTo>
                    <a:pt x="6478" y="0"/>
                    <a:pt x="4466" y="125"/>
                    <a:pt x="2799" y="3156"/>
                  </a:cubicBezTo>
                  <a:cubicBezTo>
                    <a:pt x="1442" y="5623"/>
                    <a:pt x="0" y="11994"/>
                    <a:pt x="2088" y="15369"/>
                  </a:cubicBezTo>
                  <a:cubicBezTo>
                    <a:pt x="3029" y="16891"/>
                    <a:pt x="4540" y="17659"/>
                    <a:pt x="6596" y="17659"/>
                  </a:cubicBezTo>
                  <a:cubicBezTo>
                    <a:pt x="6708" y="17659"/>
                    <a:pt x="6821" y="17659"/>
                    <a:pt x="6938" y="17655"/>
                  </a:cubicBezTo>
                  <a:cubicBezTo>
                    <a:pt x="9423" y="17556"/>
                    <a:pt x="11141" y="16750"/>
                    <a:pt x="12039" y="15261"/>
                  </a:cubicBezTo>
                  <a:cubicBezTo>
                    <a:pt x="13767" y="12402"/>
                    <a:pt x="11933" y="7842"/>
                    <a:pt x="11062" y="6016"/>
                  </a:cubicBezTo>
                  <a:cubicBezTo>
                    <a:pt x="10678" y="5216"/>
                    <a:pt x="10360" y="4453"/>
                    <a:pt x="10079" y="3784"/>
                  </a:cubicBezTo>
                  <a:cubicBezTo>
                    <a:pt x="9180" y="1630"/>
                    <a:pt x="8528" y="72"/>
                    <a:pt x="6910" y="1"/>
                  </a:cubicBezTo>
                  <a:cubicBezTo>
                    <a:pt x="6899" y="1"/>
                    <a:pt x="6881" y="0"/>
                    <a:pt x="6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596608" y="4463776"/>
              <a:ext cx="59937" cy="177402"/>
            </a:xfrm>
            <a:custGeom>
              <a:rect b="b" l="l" r="r" t="t"/>
              <a:pathLst>
                <a:path extrusionOk="0" h="8693" w="2937">
                  <a:moveTo>
                    <a:pt x="304" y="1"/>
                  </a:moveTo>
                  <a:cubicBezTo>
                    <a:pt x="260" y="1"/>
                    <a:pt x="216" y="10"/>
                    <a:pt x="175" y="31"/>
                  </a:cubicBezTo>
                  <a:cubicBezTo>
                    <a:pt x="62" y="87"/>
                    <a:pt x="0" y="205"/>
                    <a:pt x="20" y="331"/>
                  </a:cubicBezTo>
                  <a:lnTo>
                    <a:pt x="1176" y="8444"/>
                  </a:lnTo>
                  <a:cubicBezTo>
                    <a:pt x="1195" y="8589"/>
                    <a:pt x="1321" y="8692"/>
                    <a:pt x="1461" y="8692"/>
                  </a:cubicBezTo>
                  <a:lnTo>
                    <a:pt x="1504" y="8692"/>
                  </a:lnTo>
                  <a:cubicBezTo>
                    <a:pt x="1663" y="8669"/>
                    <a:pt x="1770" y="8519"/>
                    <a:pt x="1747" y="8360"/>
                  </a:cubicBezTo>
                  <a:lnTo>
                    <a:pt x="717" y="1109"/>
                  </a:lnTo>
                  <a:lnTo>
                    <a:pt x="2416" y="2807"/>
                  </a:lnTo>
                  <a:cubicBezTo>
                    <a:pt x="2472" y="2866"/>
                    <a:pt x="2546" y="2895"/>
                    <a:pt x="2620" y="2895"/>
                  </a:cubicBezTo>
                  <a:cubicBezTo>
                    <a:pt x="2694" y="2895"/>
                    <a:pt x="2768" y="2866"/>
                    <a:pt x="2824" y="2807"/>
                  </a:cubicBezTo>
                  <a:cubicBezTo>
                    <a:pt x="2936" y="2695"/>
                    <a:pt x="2936" y="2513"/>
                    <a:pt x="2824" y="2401"/>
                  </a:cubicBezTo>
                  <a:lnTo>
                    <a:pt x="512" y="83"/>
                  </a:lnTo>
                  <a:cubicBezTo>
                    <a:pt x="455" y="30"/>
                    <a:pt x="380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42"/>
          <p:cNvGrpSpPr/>
          <p:nvPr/>
        </p:nvGrpSpPr>
        <p:grpSpPr>
          <a:xfrm>
            <a:off x="8554435" y="4213452"/>
            <a:ext cx="486253" cy="570934"/>
            <a:chOff x="4035317" y="610983"/>
            <a:chExt cx="248012" cy="291174"/>
          </a:xfrm>
        </p:grpSpPr>
        <p:sp>
          <p:nvSpPr>
            <p:cNvPr id="824" name="Google Shape;824;p42"/>
            <p:cNvSpPr/>
            <p:nvPr/>
          </p:nvSpPr>
          <p:spPr>
            <a:xfrm>
              <a:off x="4035317" y="610983"/>
              <a:ext cx="248012" cy="291174"/>
            </a:xfrm>
            <a:custGeom>
              <a:rect b="b" l="l" r="r" t="t"/>
              <a:pathLst>
                <a:path extrusionOk="0" h="14268" w="12153">
                  <a:moveTo>
                    <a:pt x="5997" y="579"/>
                  </a:moveTo>
                  <a:cubicBezTo>
                    <a:pt x="6058" y="579"/>
                    <a:pt x="6095" y="583"/>
                    <a:pt x="6101" y="589"/>
                  </a:cubicBezTo>
                  <a:cubicBezTo>
                    <a:pt x="6123" y="593"/>
                    <a:pt x="6147" y="598"/>
                    <a:pt x="6170" y="598"/>
                  </a:cubicBezTo>
                  <a:lnTo>
                    <a:pt x="6185" y="598"/>
                  </a:lnTo>
                  <a:cubicBezTo>
                    <a:pt x="7411" y="598"/>
                    <a:pt x="8454" y="1015"/>
                    <a:pt x="9284" y="1838"/>
                  </a:cubicBezTo>
                  <a:cubicBezTo>
                    <a:pt x="11409" y="3959"/>
                    <a:pt x="11572" y="8162"/>
                    <a:pt x="11572" y="9403"/>
                  </a:cubicBezTo>
                  <a:cubicBezTo>
                    <a:pt x="11572" y="11135"/>
                    <a:pt x="11025" y="12474"/>
                    <a:pt x="10037" y="13162"/>
                  </a:cubicBezTo>
                  <a:cubicBezTo>
                    <a:pt x="9537" y="13512"/>
                    <a:pt x="8927" y="13687"/>
                    <a:pt x="8234" y="13687"/>
                  </a:cubicBezTo>
                  <a:cubicBezTo>
                    <a:pt x="7637" y="13687"/>
                    <a:pt x="6979" y="13558"/>
                    <a:pt x="6274" y="13298"/>
                  </a:cubicBezTo>
                  <a:cubicBezTo>
                    <a:pt x="6039" y="13209"/>
                    <a:pt x="5814" y="13129"/>
                    <a:pt x="5595" y="13050"/>
                  </a:cubicBezTo>
                  <a:cubicBezTo>
                    <a:pt x="2346" y="11880"/>
                    <a:pt x="713" y="11295"/>
                    <a:pt x="2342" y="5850"/>
                  </a:cubicBezTo>
                  <a:cubicBezTo>
                    <a:pt x="3816" y="907"/>
                    <a:pt x="5562" y="579"/>
                    <a:pt x="5997" y="579"/>
                  </a:cubicBezTo>
                  <a:close/>
                  <a:moveTo>
                    <a:pt x="5994" y="0"/>
                  </a:moveTo>
                  <a:cubicBezTo>
                    <a:pt x="5298" y="0"/>
                    <a:pt x="3335" y="496"/>
                    <a:pt x="1784" y="5686"/>
                  </a:cubicBezTo>
                  <a:cubicBezTo>
                    <a:pt x="0" y="11655"/>
                    <a:pt x="2033" y="12386"/>
                    <a:pt x="5399" y="13598"/>
                  </a:cubicBezTo>
                  <a:cubicBezTo>
                    <a:pt x="5618" y="13678"/>
                    <a:pt x="5842" y="13756"/>
                    <a:pt x="6073" y="13841"/>
                  </a:cubicBezTo>
                  <a:cubicBezTo>
                    <a:pt x="6845" y="14127"/>
                    <a:pt x="7575" y="14267"/>
                    <a:pt x="8240" y="14267"/>
                  </a:cubicBezTo>
                  <a:cubicBezTo>
                    <a:pt x="9050" y="14267"/>
                    <a:pt x="9766" y="14056"/>
                    <a:pt x="10370" y="13639"/>
                  </a:cubicBezTo>
                  <a:cubicBezTo>
                    <a:pt x="11516" y="12839"/>
                    <a:pt x="12153" y="11332"/>
                    <a:pt x="12153" y="9403"/>
                  </a:cubicBezTo>
                  <a:cubicBezTo>
                    <a:pt x="12153" y="7746"/>
                    <a:pt x="11915" y="3645"/>
                    <a:pt x="9690" y="1432"/>
                  </a:cubicBezTo>
                  <a:cubicBezTo>
                    <a:pt x="8754" y="495"/>
                    <a:pt x="7584" y="22"/>
                    <a:pt x="6203" y="17"/>
                  </a:cubicBezTo>
                  <a:cubicBezTo>
                    <a:pt x="6159" y="9"/>
                    <a:pt x="6088" y="0"/>
                    <a:pt x="5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4137640" y="674389"/>
              <a:ext cx="83528" cy="169872"/>
            </a:xfrm>
            <a:custGeom>
              <a:rect b="b" l="l" r="r" t="t"/>
              <a:pathLst>
                <a:path extrusionOk="0" h="8324" w="4093">
                  <a:moveTo>
                    <a:pt x="581" y="829"/>
                  </a:moveTo>
                  <a:lnTo>
                    <a:pt x="2584" y="2144"/>
                  </a:lnTo>
                  <a:lnTo>
                    <a:pt x="581" y="3984"/>
                  </a:lnTo>
                  <a:lnTo>
                    <a:pt x="581" y="829"/>
                  </a:lnTo>
                  <a:close/>
                  <a:moveTo>
                    <a:pt x="287" y="1"/>
                  </a:moveTo>
                  <a:cubicBezTo>
                    <a:pt x="240" y="1"/>
                    <a:pt x="193" y="11"/>
                    <a:pt x="150" y="32"/>
                  </a:cubicBezTo>
                  <a:cubicBezTo>
                    <a:pt x="57" y="84"/>
                    <a:pt x="0" y="183"/>
                    <a:pt x="0" y="291"/>
                  </a:cubicBezTo>
                  <a:lnTo>
                    <a:pt x="0" y="7321"/>
                  </a:lnTo>
                  <a:cubicBezTo>
                    <a:pt x="0" y="7486"/>
                    <a:pt x="126" y="7611"/>
                    <a:pt x="290" y="7611"/>
                  </a:cubicBezTo>
                  <a:cubicBezTo>
                    <a:pt x="450" y="7611"/>
                    <a:pt x="581" y="7486"/>
                    <a:pt x="581" y="7321"/>
                  </a:cubicBezTo>
                  <a:lnTo>
                    <a:pt x="581" y="4442"/>
                  </a:lnTo>
                  <a:lnTo>
                    <a:pt x="3539" y="8216"/>
                  </a:lnTo>
                  <a:cubicBezTo>
                    <a:pt x="3596" y="8285"/>
                    <a:pt x="3680" y="8324"/>
                    <a:pt x="3764" y="8324"/>
                  </a:cubicBezTo>
                  <a:cubicBezTo>
                    <a:pt x="3829" y="8324"/>
                    <a:pt x="3890" y="8305"/>
                    <a:pt x="3946" y="8262"/>
                  </a:cubicBezTo>
                  <a:cubicBezTo>
                    <a:pt x="4073" y="8164"/>
                    <a:pt x="4092" y="7981"/>
                    <a:pt x="3993" y="7855"/>
                  </a:cubicBezTo>
                  <a:lnTo>
                    <a:pt x="1156" y="4241"/>
                  </a:lnTo>
                  <a:lnTo>
                    <a:pt x="3249" y="2322"/>
                  </a:lnTo>
                  <a:cubicBezTo>
                    <a:pt x="3315" y="2261"/>
                    <a:pt x="3352" y="2173"/>
                    <a:pt x="3343" y="2083"/>
                  </a:cubicBezTo>
                  <a:cubicBezTo>
                    <a:pt x="3338" y="1994"/>
                    <a:pt x="3287" y="1914"/>
                    <a:pt x="3216" y="1864"/>
                  </a:cubicBezTo>
                  <a:lnTo>
                    <a:pt x="450" y="47"/>
                  </a:lnTo>
                  <a:cubicBezTo>
                    <a:pt x="401" y="16"/>
                    <a:pt x="344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825962" y="3736854"/>
            <a:ext cx="613200" cy="585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2"/>
          <p:cNvSpPr/>
          <p:nvPr/>
        </p:nvSpPr>
        <p:spPr>
          <a:xfrm flipH="1" rot="9862268">
            <a:off x="1820775" y="1137605"/>
            <a:ext cx="1219148" cy="1207788"/>
          </a:xfrm>
          <a:custGeom>
            <a:rect b="b" l="l" r="r" t="t"/>
            <a:pathLst>
              <a:path extrusionOk="0" h="14141" w="14274">
                <a:moveTo>
                  <a:pt x="13661" y="428"/>
                </a:moveTo>
                <a:cubicBezTo>
                  <a:pt x="13695" y="428"/>
                  <a:pt x="13729" y="441"/>
                  <a:pt x="13756" y="468"/>
                </a:cubicBezTo>
                <a:cubicBezTo>
                  <a:pt x="13807" y="519"/>
                  <a:pt x="13807" y="601"/>
                  <a:pt x="13756" y="652"/>
                </a:cubicBezTo>
                <a:lnTo>
                  <a:pt x="9041" y="5594"/>
                </a:lnTo>
                <a:lnTo>
                  <a:pt x="8932" y="5485"/>
                </a:lnTo>
                <a:cubicBezTo>
                  <a:pt x="8889" y="5442"/>
                  <a:pt x="8834" y="5420"/>
                  <a:pt x="8779" y="5420"/>
                </a:cubicBezTo>
                <a:cubicBezTo>
                  <a:pt x="8725" y="5420"/>
                  <a:pt x="8671" y="5442"/>
                  <a:pt x="8630" y="5485"/>
                </a:cubicBezTo>
                <a:cubicBezTo>
                  <a:pt x="8548" y="5568"/>
                  <a:pt x="8548" y="5701"/>
                  <a:pt x="8630" y="5783"/>
                </a:cubicBezTo>
                <a:lnTo>
                  <a:pt x="8892" y="6049"/>
                </a:lnTo>
                <a:lnTo>
                  <a:pt x="9025" y="6183"/>
                </a:lnTo>
                <a:cubicBezTo>
                  <a:pt x="8594" y="6456"/>
                  <a:pt x="7665" y="7065"/>
                  <a:pt x="7281" y="7481"/>
                </a:cubicBezTo>
                <a:lnTo>
                  <a:pt x="5243" y="9667"/>
                </a:lnTo>
                <a:lnTo>
                  <a:pt x="4556" y="8980"/>
                </a:lnTo>
                <a:lnTo>
                  <a:pt x="4916" y="8646"/>
                </a:lnTo>
                <a:cubicBezTo>
                  <a:pt x="4916" y="8641"/>
                  <a:pt x="4916" y="8641"/>
                  <a:pt x="4921" y="8641"/>
                </a:cubicBezTo>
                <a:cubicBezTo>
                  <a:pt x="5274" y="8282"/>
                  <a:pt x="5567" y="7723"/>
                  <a:pt x="5726" y="7379"/>
                </a:cubicBezTo>
                <a:lnTo>
                  <a:pt x="5844" y="7496"/>
                </a:lnTo>
                <a:lnTo>
                  <a:pt x="6095" y="7748"/>
                </a:lnTo>
                <a:cubicBezTo>
                  <a:pt x="6136" y="7789"/>
                  <a:pt x="6193" y="7810"/>
                  <a:pt x="6249" y="7810"/>
                </a:cubicBezTo>
                <a:cubicBezTo>
                  <a:pt x="6301" y="7810"/>
                  <a:pt x="6358" y="7789"/>
                  <a:pt x="6398" y="7748"/>
                </a:cubicBezTo>
                <a:cubicBezTo>
                  <a:pt x="6481" y="7666"/>
                  <a:pt x="6481" y="7533"/>
                  <a:pt x="6398" y="7451"/>
                </a:cubicBezTo>
                <a:lnTo>
                  <a:pt x="6301" y="7353"/>
                </a:lnTo>
                <a:lnTo>
                  <a:pt x="13571" y="463"/>
                </a:lnTo>
                <a:cubicBezTo>
                  <a:pt x="13596" y="440"/>
                  <a:pt x="13628" y="428"/>
                  <a:pt x="13661" y="428"/>
                </a:cubicBezTo>
                <a:close/>
                <a:moveTo>
                  <a:pt x="4023" y="9051"/>
                </a:moveTo>
                <a:lnTo>
                  <a:pt x="5096" y="10119"/>
                </a:lnTo>
                <a:cubicBezTo>
                  <a:pt x="4033" y="10986"/>
                  <a:pt x="3043" y="11945"/>
                  <a:pt x="2140" y="12975"/>
                </a:cubicBezTo>
                <a:lnTo>
                  <a:pt x="1591" y="12432"/>
                </a:lnTo>
                <a:cubicBezTo>
                  <a:pt x="1550" y="12389"/>
                  <a:pt x="1496" y="12367"/>
                  <a:pt x="1442" y="12367"/>
                </a:cubicBezTo>
                <a:cubicBezTo>
                  <a:pt x="1388" y="12367"/>
                  <a:pt x="1335" y="12389"/>
                  <a:pt x="1293" y="12432"/>
                </a:cubicBezTo>
                <a:cubicBezTo>
                  <a:pt x="1206" y="12514"/>
                  <a:pt x="1206" y="12648"/>
                  <a:pt x="1293" y="12729"/>
                </a:cubicBezTo>
                <a:lnTo>
                  <a:pt x="1863" y="13299"/>
                </a:lnTo>
                <a:cubicBezTo>
                  <a:pt x="1776" y="13401"/>
                  <a:pt x="1689" y="13505"/>
                  <a:pt x="1606" y="13607"/>
                </a:cubicBezTo>
                <a:lnTo>
                  <a:pt x="534" y="12535"/>
                </a:lnTo>
                <a:cubicBezTo>
                  <a:pt x="1627" y="11647"/>
                  <a:pt x="2643" y="10657"/>
                  <a:pt x="3561" y="9595"/>
                </a:cubicBezTo>
                <a:lnTo>
                  <a:pt x="4177" y="10205"/>
                </a:lnTo>
                <a:cubicBezTo>
                  <a:pt x="4218" y="10252"/>
                  <a:pt x="4274" y="10273"/>
                  <a:pt x="4326" y="10273"/>
                </a:cubicBezTo>
                <a:cubicBezTo>
                  <a:pt x="4381" y="10273"/>
                  <a:pt x="4433" y="10252"/>
                  <a:pt x="4480" y="10205"/>
                </a:cubicBezTo>
                <a:cubicBezTo>
                  <a:pt x="4561" y="10124"/>
                  <a:pt x="4561" y="9989"/>
                  <a:pt x="4480" y="9908"/>
                </a:cubicBezTo>
                <a:lnTo>
                  <a:pt x="3838" y="9272"/>
                </a:lnTo>
                <a:cubicBezTo>
                  <a:pt x="3900" y="9195"/>
                  <a:pt x="3962" y="9123"/>
                  <a:pt x="4023" y="9051"/>
                </a:cubicBezTo>
                <a:close/>
                <a:moveTo>
                  <a:pt x="13663" y="0"/>
                </a:moveTo>
                <a:cubicBezTo>
                  <a:pt x="13525" y="0"/>
                  <a:pt x="13387" y="52"/>
                  <a:pt x="13278" y="155"/>
                </a:cubicBezTo>
                <a:lnTo>
                  <a:pt x="5998" y="7050"/>
                </a:lnTo>
                <a:lnTo>
                  <a:pt x="5804" y="6856"/>
                </a:lnTo>
                <a:cubicBezTo>
                  <a:pt x="5761" y="6813"/>
                  <a:pt x="5705" y="6791"/>
                  <a:pt x="5646" y="6791"/>
                </a:cubicBezTo>
                <a:cubicBezTo>
                  <a:pt x="5633" y="6791"/>
                  <a:pt x="5621" y="6792"/>
                  <a:pt x="5608" y="6794"/>
                </a:cubicBezTo>
                <a:cubicBezTo>
                  <a:pt x="5536" y="6809"/>
                  <a:pt x="5480" y="6861"/>
                  <a:pt x="5454" y="6927"/>
                </a:cubicBezTo>
                <a:cubicBezTo>
                  <a:pt x="5449" y="6937"/>
                  <a:pt x="5085" y="7872"/>
                  <a:pt x="4618" y="8333"/>
                </a:cubicBezTo>
                <a:lnTo>
                  <a:pt x="4253" y="8677"/>
                </a:lnTo>
                <a:lnTo>
                  <a:pt x="4156" y="8580"/>
                </a:lnTo>
                <a:cubicBezTo>
                  <a:pt x="4116" y="8538"/>
                  <a:pt x="4054" y="8518"/>
                  <a:pt x="3997" y="8518"/>
                </a:cubicBezTo>
                <a:cubicBezTo>
                  <a:pt x="3936" y="8523"/>
                  <a:pt x="3879" y="8549"/>
                  <a:pt x="3838" y="8599"/>
                </a:cubicBezTo>
                <a:cubicBezTo>
                  <a:pt x="2730" y="9980"/>
                  <a:pt x="1468" y="11247"/>
                  <a:pt x="83" y="12355"/>
                </a:cubicBezTo>
                <a:cubicBezTo>
                  <a:pt x="36" y="12391"/>
                  <a:pt x="5" y="12447"/>
                  <a:pt x="5" y="12509"/>
                </a:cubicBezTo>
                <a:cubicBezTo>
                  <a:pt x="0" y="12570"/>
                  <a:pt x="26" y="12627"/>
                  <a:pt x="67" y="12668"/>
                </a:cubicBezTo>
                <a:lnTo>
                  <a:pt x="1473" y="14074"/>
                </a:lnTo>
                <a:cubicBezTo>
                  <a:pt x="1514" y="14114"/>
                  <a:pt x="1565" y="14140"/>
                  <a:pt x="1622" y="14140"/>
                </a:cubicBezTo>
                <a:lnTo>
                  <a:pt x="1632" y="14140"/>
                </a:lnTo>
                <a:cubicBezTo>
                  <a:pt x="1694" y="14135"/>
                  <a:pt x="1750" y="14105"/>
                  <a:pt x="1791" y="14059"/>
                </a:cubicBezTo>
                <a:cubicBezTo>
                  <a:pt x="2899" y="12674"/>
                  <a:pt x="4161" y="11412"/>
                  <a:pt x="5546" y="10303"/>
                </a:cubicBezTo>
                <a:cubicBezTo>
                  <a:pt x="5593" y="10267"/>
                  <a:pt x="5624" y="10211"/>
                  <a:pt x="5624" y="10150"/>
                </a:cubicBezTo>
                <a:cubicBezTo>
                  <a:pt x="5629" y="10088"/>
                  <a:pt x="5603" y="10031"/>
                  <a:pt x="5562" y="9985"/>
                </a:cubicBezTo>
                <a:lnTo>
                  <a:pt x="5546" y="9970"/>
                </a:lnTo>
                <a:lnTo>
                  <a:pt x="7589" y="7773"/>
                </a:lnTo>
                <a:cubicBezTo>
                  <a:pt x="8056" y="7276"/>
                  <a:pt x="9461" y="6414"/>
                  <a:pt x="9477" y="6404"/>
                </a:cubicBezTo>
                <a:cubicBezTo>
                  <a:pt x="9533" y="6368"/>
                  <a:pt x="9569" y="6312"/>
                  <a:pt x="9579" y="6245"/>
                </a:cubicBezTo>
                <a:cubicBezTo>
                  <a:pt x="9584" y="6183"/>
                  <a:pt x="9564" y="6117"/>
                  <a:pt x="9517" y="6070"/>
                </a:cubicBezTo>
                <a:lnTo>
                  <a:pt x="9344" y="5895"/>
                </a:lnTo>
                <a:lnTo>
                  <a:pt x="14063" y="950"/>
                </a:lnTo>
                <a:cubicBezTo>
                  <a:pt x="14274" y="730"/>
                  <a:pt x="14269" y="380"/>
                  <a:pt x="14058" y="165"/>
                </a:cubicBezTo>
                <a:cubicBezTo>
                  <a:pt x="13949" y="55"/>
                  <a:pt x="13806" y="0"/>
                  <a:pt x="136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42" title="Team 3 weekly proj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563" y="673051"/>
            <a:ext cx="5063213" cy="379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589502" y="1227921"/>
            <a:ext cx="2118567" cy="1986715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3"/>
          <p:cNvSpPr/>
          <p:nvPr/>
        </p:nvSpPr>
        <p:spPr>
          <a:xfrm>
            <a:off x="2442861" y="2555240"/>
            <a:ext cx="2118567" cy="1986715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3"/>
          <p:cNvSpPr/>
          <p:nvPr/>
        </p:nvSpPr>
        <p:spPr>
          <a:xfrm>
            <a:off x="4294733" y="1199313"/>
            <a:ext cx="2118567" cy="1986715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3"/>
          <p:cNvSpPr txBox="1"/>
          <p:nvPr>
            <p:ph type="title"/>
          </p:nvPr>
        </p:nvSpPr>
        <p:spPr>
          <a:xfrm>
            <a:off x="720000" y="1979502"/>
            <a:ext cx="1885667" cy="262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Marci</a:t>
            </a:r>
            <a:endParaRPr/>
          </a:p>
        </p:txBody>
      </p:sp>
      <p:sp>
        <p:nvSpPr>
          <p:cNvPr id="837" name="Google Shape;837;p43"/>
          <p:cNvSpPr txBox="1"/>
          <p:nvPr>
            <p:ph idx="1" type="subTitle"/>
          </p:nvPr>
        </p:nvSpPr>
        <p:spPr>
          <a:xfrm>
            <a:off x="724095" y="2332220"/>
            <a:ext cx="1885667" cy="366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Spokesperson wizard</a:t>
            </a:r>
            <a:endParaRPr/>
          </a:p>
        </p:txBody>
      </p:sp>
      <p:sp>
        <p:nvSpPr>
          <p:cNvPr id="838" name="Google Shape;838;p4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The team</a:t>
            </a:r>
            <a:endParaRPr/>
          </a:p>
        </p:txBody>
      </p:sp>
      <p:sp>
        <p:nvSpPr>
          <p:cNvPr id="839" name="Google Shape;839;p43"/>
          <p:cNvSpPr txBox="1"/>
          <p:nvPr>
            <p:ph idx="3" type="title"/>
          </p:nvPr>
        </p:nvSpPr>
        <p:spPr>
          <a:xfrm>
            <a:off x="2544384" y="3318519"/>
            <a:ext cx="1885667" cy="262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Évi</a:t>
            </a:r>
            <a:endParaRPr/>
          </a:p>
        </p:txBody>
      </p:sp>
      <p:sp>
        <p:nvSpPr>
          <p:cNvPr id="840" name="Google Shape;840;p43"/>
          <p:cNvSpPr txBox="1"/>
          <p:nvPr>
            <p:ph idx="5" type="subTitle"/>
          </p:nvPr>
        </p:nvSpPr>
        <p:spPr>
          <a:xfrm>
            <a:off x="2559310" y="3638239"/>
            <a:ext cx="1885667" cy="366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Database witch</a:t>
            </a:r>
            <a:endParaRPr/>
          </a:p>
        </p:txBody>
      </p:sp>
      <p:sp>
        <p:nvSpPr>
          <p:cNvPr id="841" name="Google Shape;841;p43"/>
          <p:cNvSpPr txBox="1"/>
          <p:nvPr>
            <p:ph idx="6" type="title"/>
          </p:nvPr>
        </p:nvSpPr>
        <p:spPr>
          <a:xfrm>
            <a:off x="4420405" y="1963818"/>
            <a:ext cx="1885667" cy="262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Dávid</a:t>
            </a:r>
            <a:endParaRPr/>
          </a:p>
        </p:txBody>
      </p:sp>
      <p:sp>
        <p:nvSpPr>
          <p:cNvPr id="842" name="Google Shape;842;p43"/>
          <p:cNvSpPr txBox="1"/>
          <p:nvPr>
            <p:ph idx="8" type="subTitle"/>
          </p:nvPr>
        </p:nvSpPr>
        <p:spPr>
          <a:xfrm>
            <a:off x="4410669" y="2302121"/>
            <a:ext cx="1885667" cy="366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Video editor wizard</a:t>
            </a:r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6413300" y="2219843"/>
            <a:ext cx="2118567" cy="1986715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3"/>
          <p:cNvSpPr txBox="1"/>
          <p:nvPr/>
        </p:nvSpPr>
        <p:spPr>
          <a:xfrm>
            <a:off x="6529750" y="2988687"/>
            <a:ext cx="1885667" cy="262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rish Grover"/>
              <a:buNone/>
            </a:pPr>
            <a:r>
              <a:rPr b="0" i="0" lang="en-US" sz="22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rPr>
              <a:t>Vivi</a:t>
            </a:r>
            <a:endParaRPr/>
          </a:p>
        </p:txBody>
      </p:sp>
      <p:sp>
        <p:nvSpPr>
          <p:cNvPr id="845" name="Google Shape;845;p43"/>
          <p:cNvSpPr txBox="1"/>
          <p:nvPr/>
        </p:nvSpPr>
        <p:spPr>
          <a:xfrm>
            <a:off x="6538333" y="3344367"/>
            <a:ext cx="1885667" cy="366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Support witch</a:t>
            </a:r>
            <a:endParaRPr b="0" i="0" sz="14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grpSp>
        <p:nvGrpSpPr>
          <p:cNvPr id="846" name="Google Shape;846;p43"/>
          <p:cNvGrpSpPr/>
          <p:nvPr/>
        </p:nvGrpSpPr>
        <p:grpSpPr>
          <a:xfrm>
            <a:off x="5078886" y="1329044"/>
            <a:ext cx="549231" cy="579480"/>
            <a:chOff x="1567775" y="2053650"/>
            <a:chExt cx="308125" cy="356600"/>
          </a:xfrm>
        </p:grpSpPr>
        <p:sp>
          <p:nvSpPr>
            <p:cNvPr id="847" name="Google Shape;847;p43"/>
            <p:cNvSpPr/>
            <p:nvPr/>
          </p:nvSpPr>
          <p:spPr>
            <a:xfrm>
              <a:off x="1614975" y="2053650"/>
              <a:ext cx="228875" cy="356600"/>
            </a:xfrm>
            <a:custGeom>
              <a:rect b="b" l="l" r="r" t="t"/>
              <a:pathLst>
                <a:path extrusionOk="0" h="14264" w="9155">
                  <a:moveTo>
                    <a:pt x="3356" y="5731"/>
                  </a:moveTo>
                  <a:cubicBezTo>
                    <a:pt x="3582" y="5731"/>
                    <a:pt x="3772" y="5921"/>
                    <a:pt x="3767" y="6152"/>
                  </a:cubicBezTo>
                  <a:cubicBezTo>
                    <a:pt x="3767" y="6264"/>
                    <a:pt x="3864" y="6357"/>
                    <a:pt x="3983" y="6357"/>
                  </a:cubicBezTo>
                  <a:lnTo>
                    <a:pt x="6285" y="6357"/>
                  </a:lnTo>
                  <a:cubicBezTo>
                    <a:pt x="6188" y="6773"/>
                    <a:pt x="5819" y="7086"/>
                    <a:pt x="5373" y="7086"/>
                  </a:cubicBezTo>
                  <a:lnTo>
                    <a:pt x="1360" y="7086"/>
                  </a:lnTo>
                  <a:cubicBezTo>
                    <a:pt x="848" y="7086"/>
                    <a:pt x="432" y="6671"/>
                    <a:pt x="422" y="6162"/>
                  </a:cubicBezTo>
                  <a:cubicBezTo>
                    <a:pt x="422" y="6039"/>
                    <a:pt x="467" y="5921"/>
                    <a:pt x="555" y="5840"/>
                  </a:cubicBezTo>
                  <a:cubicBezTo>
                    <a:pt x="637" y="5767"/>
                    <a:pt x="734" y="5731"/>
                    <a:pt x="837" y="5731"/>
                  </a:cubicBezTo>
                  <a:cubicBezTo>
                    <a:pt x="879" y="5731"/>
                    <a:pt x="924" y="5736"/>
                    <a:pt x="971" y="5752"/>
                  </a:cubicBezTo>
                  <a:cubicBezTo>
                    <a:pt x="1135" y="5803"/>
                    <a:pt x="1253" y="5963"/>
                    <a:pt x="1253" y="6147"/>
                  </a:cubicBezTo>
                  <a:lnTo>
                    <a:pt x="1253" y="6152"/>
                  </a:lnTo>
                  <a:cubicBezTo>
                    <a:pt x="1253" y="6267"/>
                    <a:pt x="1348" y="6359"/>
                    <a:pt x="1467" y="6359"/>
                  </a:cubicBezTo>
                  <a:cubicBezTo>
                    <a:pt x="1486" y="6359"/>
                    <a:pt x="1505" y="6357"/>
                    <a:pt x="1525" y="6352"/>
                  </a:cubicBezTo>
                  <a:cubicBezTo>
                    <a:pt x="1617" y="6326"/>
                    <a:pt x="1679" y="6240"/>
                    <a:pt x="1679" y="6147"/>
                  </a:cubicBezTo>
                  <a:cubicBezTo>
                    <a:pt x="1679" y="5916"/>
                    <a:pt x="1868" y="5731"/>
                    <a:pt x="2094" y="5731"/>
                  </a:cubicBezTo>
                  <a:cubicBezTo>
                    <a:pt x="2325" y="5731"/>
                    <a:pt x="2510" y="5916"/>
                    <a:pt x="2510" y="6147"/>
                  </a:cubicBezTo>
                  <a:cubicBezTo>
                    <a:pt x="2510" y="6240"/>
                    <a:pt x="2576" y="6326"/>
                    <a:pt x="2669" y="6352"/>
                  </a:cubicBezTo>
                  <a:cubicBezTo>
                    <a:pt x="2688" y="6357"/>
                    <a:pt x="2707" y="6359"/>
                    <a:pt x="2725" y="6359"/>
                  </a:cubicBezTo>
                  <a:cubicBezTo>
                    <a:pt x="2845" y="6359"/>
                    <a:pt x="2941" y="6263"/>
                    <a:pt x="2941" y="6147"/>
                  </a:cubicBezTo>
                  <a:cubicBezTo>
                    <a:pt x="2941" y="5916"/>
                    <a:pt x="3126" y="5731"/>
                    <a:pt x="3356" y="5731"/>
                  </a:cubicBezTo>
                  <a:close/>
                  <a:moveTo>
                    <a:pt x="8328" y="5746"/>
                  </a:moveTo>
                  <a:cubicBezTo>
                    <a:pt x="8480" y="5746"/>
                    <a:pt x="8619" y="5828"/>
                    <a:pt x="8707" y="5982"/>
                  </a:cubicBezTo>
                  <a:cubicBezTo>
                    <a:pt x="8717" y="6003"/>
                    <a:pt x="8733" y="6039"/>
                    <a:pt x="8733" y="6065"/>
                  </a:cubicBezTo>
                  <a:cubicBezTo>
                    <a:pt x="8785" y="6619"/>
                    <a:pt x="8354" y="7086"/>
                    <a:pt x="7810" y="7086"/>
                  </a:cubicBezTo>
                  <a:lnTo>
                    <a:pt x="7604" y="7086"/>
                  </a:lnTo>
                  <a:cubicBezTo>
                    <a:pt x="7040" y="7086"/>
                    <a:pt x="6593" y="6583"/>
                    <a:pt x="6685" y="6003"/>
                  </a:cubicBezTo>
                  <a:cubicBezTo>
                    <a:pt x="6692" y="5952"/>
                    <a:pt x="6722" y="5906"/>
                    <a:pt x="6763" y="5875"/>
                  </a:cubicBezTo>
                  <a:cubicBezTo>
                    <a:pt x="6870" y="5785"/>
                    <a:pt x="6982" y="5747"/>
                    <a:pt x="7085" y="5747"/>
                  </a:cubicBezTo>
                  <a:cubicBezTo>
                    <a:pt x="7322" y="5747"/>
                    <a:pt x="7513" y="5950"/>
                    <a:pt x="7492" y="6193"/>
                  </a:cubicBezTo>
                  <a:cubicBezTo>
                    <a:pt x="7486" y="6234"/>
                    <a:pt x="7502" y="6271"/>
                    <a:pt x="7528" y="6295"/>
                  </a:cubicBezTo>
                  <a:cubicBezTo>
                    <a:pt x="7588" y="6347"/>
                    <a:pt x="7650" y="6369"/>
                    <a:pt x="7707" y="6369"/>
                  </a:cubicBezTo>
                  <a:cubicBezTo>
                    <a:pt x="7824" y="6369"/>
                    <a:pt x="7917" y="6275"/>
                    <a:pt x="7917" y="6157"/>
                  </a:cubicBezTo>
                  <a:cubicBezTo>
                    <a:pt x="7917" y="5978"/>
                    <a:pt x="8030" y="5819"/>
                    <a:pt x="8194" y="5767"/>
                  </a:cubicBezTo>
                  <a:cubicBezTo>
                    <a:pt x="8239" y="5753"/>
                    <a:pt x="8284" y="5746"/>
                    <a:pt x="8328" y="5746"/>
                  </a:cubicBezTo>
                  <a:close/>
                  <a:moveTo>
                    <a:pt x="4577" y="7640"/>
                  </a:moveTo>
                  <a:cubicBezTo>
                    <a:pt x="4587" y="7640"/>
                    <a:pt x="4592" y="7645"/>
                    <a:pt x="4592" y="7650"/>
                  </a:cubicBezTo>
                  <a:lnTo>
                    <a:pt x="4937" y="8235"/>
                  </a:lnTo>
                  <a:cubicBezTo>
                    <a:pt x="5008" y="8369"/>
                    <a:pt x="5008" y="8523"/>
                    <a:pt x="4937" y="8651"/>
                  </a:cubicBezTo>
                  <a:cubicBezTo>
                    <a:pt x="4859" y="8779"/>
                    <a:pt x="4726" y="8861"/>
                    <a:pt x="4577" y="8861"/>
                  </a:cubicBezTo>
                  <a:cubicBezTo>
                    <a:pt x="4428" y="8861"/>
                    <a:pt x="4295" y="8779"/>
                    <a:pt x="4218" y="8651"/>
                  </a:cubicBezTo>
                  <a:cubicBezTo>
                    <a:pt x="4142" y="8523"/>
                    <a:pt x="4142" y="8369"/>
                    <a:pt x="4218" y="8235"/>
                  </a:cubicBezTo>
                  <a:lnTo>
                    <a:pt x="4556" y="7650"/>
                  </a:lnTo>
                  <a:cubicBezTo>
                    <a:pt x="4561" y="7645"/>
                    <a:pt x="4561" y="7640"/>
                    <a:pt x="4577" y="7640"/>
                  </a:cubicBezTo>
                  <a:close/>
                  <a:moveTo>
                    <a:pt x="4229" y="9205"/>
                  </a:moveTo>
                  <a:cubicBezTo>
                    <a:pt x="4265" y="9220"/>
                    <a:pt x="4305" y="9236"/>
                    <a:pt x="4341" y="9245"/>
                  </a:cubicBezTo>
                  <a:cubicBezTo>
                    <a:pt x="4295" y="9430"/>
                    <a:pt x="4203" y="9600"/>
                    <a:pt x="4064" y="9733"/>
                  </a:cubicBezTo>
                  <a:cubicBezTo>
                    <a:pt x="3869" y="9934"/>
                    <a:pt x="3602" y="10041"/>
                    <a:pt x="3325" y="10041"/>
                  </a:cubicBezTo>
                  <a:lnTo>
                    <a:pt x="1612" y="10041"/>
                  </a:lnTo>
                  <a:cubicBezTo>
                    <a:pt x="1663" y="9804"/>
                    <a:pt x="1791" y="9589"/>
                    <a:pt x="1992" y="9430"/>
                  </a:cubicBezTo>
                  <a:cubicBezTo>
                    <a:pt x="2176" y="9281"/>
                    <a:pt x="2413" y="9205"/>
                    <a:pt x="2653" y="9205"/>
                  </a:cubicBezTo>
                  <a:close/>
                  <a:moveTo>
                    <a:pt x="6522" y="9205"/>
                  </a:moveTo>
                  <a:cubicBezTo>
                    <a:pt x="6804" y="9205"/>
                    <a:pt x="7066" y="9312"/>
                    <a:pt x="7265" y="9513"/>
                  </a:cubicBezTo>
                  <a:cubicBezTo>
                    <a:pt x="7414" y="9662"/>
                    <a:pt x="7512" y="9841"/>
                    <a:pt x="7553" y="10041"/>
                  </a:cubicBezTo>
                  <a:lnTo>
                    <a:pt x="5839" y="10041"/>
                  </a:lnTo>
                  <a:cubicBezTo>
                    <a:pt x="5558" y="10041"/>
                    <a:pt x="5295" y="9934"/>
                    <a:pt x="5096" y="9733"/>
                  </a:cubicBezTo>
                  <a:cubicBezTo>
                    <a:pt x="4962" y="9600"/>
                    <a:pt x="4864" y="9430"/>
                    <a:pt x="4824" y="9245"/>
                  </a:cubicBezTo>
                  <a:cubicBezTo>
                    <a:pt x="4859" y="9236"/>
                    <a:pt x="4895" y="9220"/>
                    <a:pt x="4931" y="9205"/>
                  </a:cubicBezTo>
                  <a:close/>
                  <a:moveTo>
                    <a:pt x="4587" y="9754"/>
                  </a:moveTo>
                  <a:cubicBezTo>
                    <a:pt x="4649" y="9851"/>
                    <a:pt x="4721" y="9944"/>
                    <a:pt x="4803" y="10031"/>
                  </a:cubicBezTo>
                  <a:cubicBezTo>
                    <a:pt x="5080" y="10308"/>
                    <a:pt x="5449" y="10462"/>
                    <a:pt x="5839" y="10462"/>
                  </a:cubicBezTo>
                  <a:lnTo>
                    <a:pt x="7553" y="10462"/>
                  </a:lnTo>
                  <a:lnTo>
                    <a:pt x="7553" y="11365"/>
                  </a:lnTo>
                  <a:cubicBezTo>
                    <a:pt x="7553" y="11426"/>
                    <a:pt x="7528" y="11488"/>
                    <a:pt x="7476" y="11528"/>
                  </a:cubicBezTo>
                  <a:cubicBezTo>
                    <a:pt x="7396" y="11593"/>
                    <a:pt x="7313" y="11621"/>
                    <a:pt x="7236" y="11621"/>
                  </a:cubicBezTo>
                  <a:cubicBezTo>
                    <a:pt x="7051" y="11621"/>
                    <a:pt x="6902" y="11461"/>
                    <a:pt x="6917" y="11272"/>
                  </a:cubicBezTo>
                  <a:cubicBezTo>
                    <a:pt x="6922" y="11227"/>
                    <a:pt x="6901" y="11180"/>
                    <a:pt x="6865" y="11149"/>
                  </a:cubicBezTo>
                  <a:cubicBezTo>
                    <a:pt x="6813" y="11107"/>
                    <a:pt x="6758" y="11090"/>
                    <a:pt x="6708" y="11090"/>
                  </a:cubicBezTo>
                  <a:cubicBezTo>
                    <a:pt x="6591" y="11090"/>
                    <a:pt x="6496" y="11185"/>
                    <a:pt x="6496" y="11303"/>
                  </a:cubicBezTo>
                  <a:lnTo>
                    <a:pt x="6496" y="12463"/>
                  </a:lnTo>
                  <a:cubicBezTo>
                    <a:pt x="6496" y="12612"/>
                    <a:pt x="6399" y="12745"/>
                    <a:pt x="6250" y="12781"/>
                  </a:cubicBezTo>
                  <a:cubicBezTo>
                    <a:pt x="6225" y="12786"/>
                    <a:pt x="6200" y="12789"/>
                    <a:pt x="6176" y="12789"/>
                  </a:cubicBezTo>
                  <a:cubicBezTo>
                    <a:pt x="5998" y="12789"/>
                    <a:pt x="5854" y="12644"/>
                    <a:pt x="5854" y="12468"/>
                  </a:cubicBezTo>
                  <a:lnTo>
                    <a:pt x="5854" y="11878"/>
                  </a:lnTo>
                  <a:cubicBezTo>
                    <a:pt x="5854" y="11765"/>
                    <a:pt x="5768" y="11662"/>
                    <a:pt x="5650" y="11662"/>
                  </a:cubicBezTo>
                  <a:cubicBezTo>
                    <a:pt x="5647" y="11662"/>
                    <a:pt x="5644" y="11662"/>
                    <a:pt x="5641" y="11662"/>
                  </a:cubicBezTo>
                  <a:cubicBezTo>
                    <a:pt x="5527" y="11662"/>
                    <a:pt x="5434" y="11758"/>
                    <a:pt x="5434" y="11873"/>
                  </a:cubicBezTo>
                  <a:lnTo>
                    <a:pt x="5434" y="12468"/>
                  </a:lnTo>
                  <a:lnTo>
                    <a:pt x="5434" y="13519"/>
                  </a:lnTo>
                  <a:cubicBezTo>
                    <a:pt x="5434" y="13602"/>
                    <a:pt x="5404" y="13683"/>
                    <a:pt x="5342" y="13745"/>
                  </a:cubicBezTo>
                  <a:cubicBezTo>
                    <a:pt x="5280" y="13801"/>
                    <a:pt x="5203" y="13837"/>
                    <a:pt x="5115" y="13837"/>
                  </a:cubicBezTo>
                  <a:cubicBezTo>
                    <a:pt x="4942" y="13837"/>
                    <a:pt x="4798" y="13694"/>
                    <a:pt x="4798" y="13519"/>
                  </a:cubicBezTo>
                  <a:cubicBezTo>
                    <a:pt x="4798" y="13437"/>
                    <a:pt x="4757" y="13360"/>
                    <a:pt x="4680" y="13325"/>
                  </a:cubicBezTo>
                  <a:cubicBezTo>
                    <a:pt x="4648" y="13311"/>
                    <a:pt x="4617" y="13305"/>
                    <a:pt x="4587" y="13305"/>
                  </a:cubicBezTo>
                  <a:cubicBezTo>
                    <a:pt x="4470" y="13305"/>
                    <a:pt x="4372" y="13400"/>
                    <a:pt x="4372" y="13519"/>
                  </a:cubicBezTo>
                  <a:cubicBezTo>
                    <a:pt x="4372" y="13602"/>
                    <a:pt x="4341" y="13683"/>
                    <a:pt x="4279" y="13745"/>
                  </a:cubicBezTo>
                  <a:cubicBezTo>
                    <a:pt x="4221" y="13804"/>
                    <a:pt x="4139" y="13839"/>
                    <a:pt x="4054" y="13839"/>
                  </a:cubicBezTo>
                  <a:cubicBezTo>
                    <a:pt x="4042" y="13839"/>
                    <a:pt x="4030" y="13838"/>
                    <a:pt x="4018" y="13837"/>
                  </a:cubicBezTo>
                  <a:cubicBezTo>
                    <a:pt x="3853" y="13817"/>
                    <a:pt x="3736" y="13673"/>
                    <a:pt x="3736" y="13509"/>
                  </a:cubicBezTo>
                  <a:lnTo>
                    <a:pt x="3736" y="12463"/>
                  </a:lnTo>
                  <a:lnTo>
                    <a:pt x="3736" y="11883"/>
                  </a:lnTo>
                  <a:cubicBezTo>
                    <a:pt x="3736" y="11770"/>
                    <a:pt x="3644" y="11667"/>
                    <a:pt x="3531" y="11667"/>
                  </a:cubicBezTo>
                  <a:cubicBezTo>
                    <a:pt x="3528" y="11667"/>
                    <a:pt x="3525" y="11667"/>
                    <a:pt x="3522" y="11667"/>
                  </a:cubicBezTo>
                  <a:cubicBezTo>
                    <a:pt x="3408" y="11667"/>
                    <a:pt x="3315" y="11758"/>
                    <a:pt x="3315" y="11873"/>
                  </a:cubicBezTo>
                  <a:lnTo>
                    <a:pt x="3315" y="12463"/>
                  </a:lnTo>
                  <a:cubicBezTo>
                    <a:pt x="3315" y="12612"/>
                    <a:pt x="3218" y="12745"/>
                    <a:pt x="3074" y="12781"/>
                  </a:cubicBezTo>
                  <a:cubicBezTo>
                    <a:pt x="3049" y="12786"/>
                    <a:pt x="3024" y="12789"/>
                    <a:pt x="3000" y="12789"/>
                  </a:cubicBezTo>
                  <a:cubicBezTo>
                    <a:pt x="2821" y="12789"/>
                    <a:pt x="2674" y="12644"/>
                    <a:pt x="2674" y="12468"/>
                  </a:cubicBezTo>
                  <a:lnTo>
                    <a:pt x="2674" y="11308"/>
                  </a:lnTo>
                  <a:cubicBezTo>
                    <a:pt x="2674" y="11206"/>
                    <a:pt x="2602" y="11113"/>
                    <a:pt x="2499" y="11092"/>
                  </a:cubicBezTo>
                  <a:cubicBezTo>
                    <a:pt x="2485" y="11090"/>
                    <a:pt x="2471" y="11088"/>
                    <a:pt x="2458" y="11088"/>
                  </a:cubicBezTo>
                  <a:cubicBezTo>
                    <a:pt x="2344" y="11088"/>
                    <a:pt x="2253" y="11184"/>
                    <a:pt x="2253" y="11303"/>
                  </a:cubicBezTo>
                  <a:cubicBezTo>
                    <a:pt x="2253" y="11421"/>
                    <a:pt x="2191" y="11534"/>
                    <a:pt x="2084" y="11585"/>
                  </a:cubicBezTo>
                  <a:cubicBezTo>
                    <a:pt x="2033" y="11609"/>
                    <a:pt x="1982" y="11620"/>
                    <a:pt x="1933" y="11620"/>
                  </a:cubicBezTo>
                  <a:cubicBezTo>
                    <a:pt x="1757" y="11620"/>
                    <a:pt x="1612" y="11476"/>
                    <a:pt x="1612" y="11303"/>
                  </a:cubicBezTo>
                  <a:lnTo>
                    <a:pt x="1612" y="10462"/>
                  </a:lnTo>
                  <a:lnTo>
                    <a:pt x="3336" y="10462"/>
                  </a:lnTo>
                  <a:cubicBezTo>
                    <a:pt x="3725" y="10462"/>
                    <a:pt x="4095" y="10308"/>
                    <a:pt x="4372" y="10031"/>
                  </a:cubicBezTo>
                  <a:cubicBezTo>
                    <a:pt x="4454" y="9944"/>
                    <a:pt x="4526" y="9851"/>
                    <a:pt x="4587" y="9754"/>
                  </a:cubicBezTo>
                  <a:close/>
                  <a:moveTo>
                    <a:pt x="4577" y="1"/>
                  </a:moveTo>
                  <a:cubicBezTo>
                    <a:pt x="4506" y="1"/>
                    <a:pt x="4433" y="41"/>
                    <a:pt x="4398" y="108"/>
                  </a:cubicBezTo>
                  <a:lnTo>
                    <a:pt x="2407" y="3551"/>
                  </a:lnTo>
                  <a:cubicBezTo>
                    <a:pt x="2351" y="3643"/>
                    <a:pt x="2371" y="3766"/>
                    <a:pt x="2458" y="3833"/>
                  </a:cubicBezTo>
                  <a:cubicBezTo>
                    <a:pt x="2497" y="3862"/>
                    <a:pt x="2542" y="3876"/>
                    <a:pt x="2586" y="3876"/>
                  </a:cubicBezTo>
                  <a:cubicBezTo>
                    <a:pt x="2658" y="3876"/>
                    <a:pt x="2730" y="3838"/>
                    <a:pt x="2771" y="3771"/>
                  </a:cubicBezTo>
                  <a:lnTo>
                    <a:pt x="4577" y="637"/>
                  </a:lnTo>
                  <a:lnTo>
                    <a:pt x="7301" y="5352"/>
                  </a:lnTo>
                  <a:cubicBezTo>
                    <a:pt x="7230" y="5331"/>
                    <a:pt x="7153" y="5321"/>
                    <a:pt x="7076" y="5321"/>
                  </a:cubicBezTo>
                  <a:cubicBezTo>
                    <a:pt x="6692" y="5321"/>
                    <a:pt x="6363" y="5582"/>
                    <a:pt x="6270" y="5942"/>
                  </a:cubicBezTo>
                  <a:lnTo>
                    <a:pt x="4121" y="5942"/>
                  </a:lnTo>
                  <a:cubicBezTo>
                    <a:pt x="4028" y="5582"/>
                    <a:pt x="3706" y="5321"/>
                    <a:pt x="3315" y="5321"/>
                  </a:cubicBezTo>
                  <a:cubicBezTo>
                    <a:pt x="3069" y="5321"/>
                    <a:pt x="2849" y="5428"/>
                    <a:pt x="2695" y="5598"/>
                  </a:cubicBezTo>
                  <a:cubicBezTo>
                    <a:pt x="2546" y="5428"/>
                    <a:pt x="2320" y="5321"/>
                    <a:pt x="2074" y="5321"/>
                  </a:cubicBezTo>
                  <a:cubicBezTo>
                    <a:pt x="1997" y="5321"/>
                    <a:pt x="1920" y="5331"/>
                    <a:pt x="1852" y="5352"/>
                  </a:cubicBezTo>
                  <a:lnTo>
                    <a:pt x="2325" y="4526"/>
                  </a:lnTo>
                  <a:cubicBezTo>
                    <a:pt x="2382" y="4433"/>
                    <a:pt x="2361" y="4310"/>
                    <a:pt x="2274" y="4244"/>
                  </a:cubicBezTo>
                  <a:cubicBezTo>
                    <a:pt x="2236" y="4215"/>
                    <a:pt x="2193" y="4202"/>
                    <a:pt x="2150" y="4202"/>
                  </a:cubicBezTo>
                  <a:cubicBezTo>
                    <a:pt x="2077" y="4202"/>
                    <a:pt x="2005" y="4242"/>
                    <a:pt x="1966" y="4310"/>
                  </a:cubicBezTo>
                  <a:lnTo>
                    <a:pt x="1298" y="5459"/>
                  </a:lnTo>
                  <a:cubicBezTo>
                    <a:pt x="1237" y="5419"/>
                    <a:pt x="1165" y="5383"/>
                    <a:pt x="1089" y="5357"/>
                  </a:cubicBezTo>
                  <a:cubicBezTo>
                    <a:pt x="1006" y="5332"/>
                    <a:pt x="922" y="5320"/>
                    <a:pt x="839" y="5320"/>
                  </a:cubicBezTo>
                  <a:cubicBezTo>
                    <a:pt x="660" y="5320"/>
                    <a:pt x="486" y="5376"/>
                    <a:pt x="339" y="5485"/>
                  </a:cubicBezTo>
                  <a:cubicBezTo>
                    <a:pt x="124" y="5639"/>
                    <a:pt x="1" y="5890"/>
                    <a:pt x="1" y="6152"/>
                  </a:cubicBezTo>
                  <a:cubicBezTo>
                    <a:pt x="1" y="6896"/>
                    <a:pt x="606" y="7502"/>
                    <a:pt x="1350" y="7502"/>
                  </a:cubicBezTo>
                  <a:lnTo>
                    <a:pt x="4156" y="7502"/>
                  </a:lnTo>
                  <a:lnTo>
                    <a:pt x="3848" y="8025"/>
                  </a:lnTo>
                  <a:cubicBezTo>
                    <a:pt x="3715" y="8260"/>
                    <a:pt x="3699" y="8537"/>
                    <a:pt x="3808" y="8784"/>
                  </a:cubicBezTo>
                  <a:lnTo>
                    <a:pt x="2643" y="8784"/>
                  </a:lnTo>
                  <a:cubicBezTo>
                    <a:pt x="2631" y="8783"/>
                    <a:pt x="2619" y="8783"/>
                    <a:pt x="2607" y="8783"/>
                  </a:cubicBezTo>
                  <a:cubicBezTo>
                    <a:pt x="2476" y="8783"/>
                    <a:pt x="2346" y="8808"/>
                    <a:pt x="2228" y="8840"/>
                  </a:cubicBezTo>
                  <a:lnTo>
                    <a:pt x="2228" y="7988"/>
                  </a:lnTo>
                  <a:cubicBezTo>
                    <a:pt x="2222" y="7871"/>
                    <a:pt x="2125" y="7779"/>
                    <a:pt x="2013" y="7779"/>
                  </a:cubicBezTo>
                  <a:cubicBezTo>
                    <a:pt x="1894" y="7779"/>
                    <a:pt x="1781" y="7988"/>
                    <a:pt x="1781" y="7988"/>
                  </a:cubicBezTo>
                  <a:lnTo>
                    <a:pt x="1781" y="9056"/>
                  </a:lnTo>
                  <a:cubicBezTo>
                    <a:pt x="1715" y="9103"/>
                    <a:pt x="1653" y="9158"/>
                    <a:pt x="1591" y="9215"/>
                  </a:cubicBezTo>
                  <a:cubicBezTo>
                    <a:pt x="1319" y="9492"/>
                    <a:pt x="1165" y="9851"/>
                    <a:pt x="1165" y="10242"/>
                  </a:cubicBezTo>
                  <a:lnTo>
                    <a:pt x="1165" y="11282"/>
                  </a:lnTo>
                  <a:cubicBezTo>
                    <a:pt x="1165" y="11682"/>
                    <a:pt x="1473" y="12027"/>
                    <a:pt x="1873" y="12042"/>
                  </a:cubicBezTo>
                  <a:cubicBezTo>
                    <a:pt x="1884" y="12042"/>
                    <a:pt x="1894" y="12042"/>
                    <a:pt x="1904" y="12042"/>
                  </a:cubicBezTo>
                  <a:cubicBezTo>
                    <a:pt x="2020" y="12042"/>
                    <a:pt x="2128" y="12017"/>
                    <a:pt x="2228" y="11970"/>
                  </a:cubicBezTo>
                  <a:lnTo>
                    <a:pt x="2228" y="12452"/>
                  </a:lnTo>
                  <a:cubicBezTo>
                    <a:pt x="2228" y="12847"/>
                    <a:pt x="2536" y="13191"/>
                    <a:pt x="2936" y="13211"/>
                  </a:cubicBezTo>
                  <a:cubicBezTo>
                    <a:pt x="2946" y="13212"/>
                    <a:pt x="2956" y="13212"/>
                    <a:pt x="2966" y="13212"/>
                  </a:cubicBezTo>
                  <a:cubicBezTo>
                    <a:pt x="3079" y="13212"/>
                    <a:pt x="3191" y="13186"/>
                    <a:pt x="3289" y="13140"/>
                  </a:cubicBezTo>
                  <a:lnTo>
                    <a:pt x="3289" y="13505"/>
                  </a:lnTo>
                  <a:cubicBezTo>
                    <a:pt x="3289" y="13874"/>
                    <a:pt x="3552" y="14197"/>
                    <a:pt x="3915" y="14253"/>
                  </a:cubicBezTo>
                  <a:cubicBezTo>
                    <a:pt x="3957" y="14260"/>
                    <a:pt x="4000" y="14264"/>
                    <a:pt x="4042" y="14264"/>
                  </a:cubicBezTo>
                  <a:cubicBezTo>
                    <a:pt x="4238" y="14264"/>
                    <a:pt x="4423" y="14187"/>
                    <a:pt x="4568" y="14043"/>
                  </a:cubicBezTo>
                  <a:lnTo>
                    <a:pt x="4572" y="14038"/>
                  </a:lnTo>
                  <a:cubicBezTo>
                    <a:pt x="4705" y="14176"/>
                    <a:pt x="4895" y="14263"/>
                    <a:pt x="5106" y="14263"/>
                  </a:cubicBezTo>
                  <a:cubicBezTo>
                    <a:pt x="5306" y="14263"/>
                    <a:pt x="5491" y="14187"/>
                    <a:pt x="5634" y="14043"/>
                  </a:cubicBezTo>
                  <a:cubicBezTo>
                    <a:pt x="5778" y="13905"/>
                    <a:pt x="5854" y="13714"/>
                    <a:pt x="5854" y="13514"/>
                  </a:cubicBezTo>
                  <a:lnTo>
                    <a:pt x="5854" y="13140"/>
                  </a:lnTo>
                  <a:cubicBezTo>
                    <a:pt x="5954" y="13186"/>
                    <a:pt x="6062" y="13212"/>
                    <a:pt x="6178" y="13212"/>
                  </a:cubicBezTo>
                  <a:cubicBezTo>
                    <a:pt x="6188" y="13212"/>
                    <a:pt x="6199" y="13212"/>
                    <a:pt x="6209" y="13211"/>
                  </a:cubicBezTo>
                  <a:cubicBezTo>
                    <a:pt x="6604" y="13191"/>
                    <a:pt x="6912" y="12852"/>
                    <a:pt x="6912" y="12452"/>
                  </a:cubicBezTo>
                  <a:lnTo>
                    <a:pt x="6912" y="11970"/>
                  </a:lnTo>
                  <a:cubicBezTo>
                    <a:pt x="7010" y="12017"/>
                    <a:pt x="7122" y="12042"/>
                    <a:pt x="7236" y="12042"/>
                  </a:cubicBezTo>
                  <a:cubicBezTo>
                    <a:pt x="7245" y="12042"/>
                    <a:pt x="7255" y="12042"/>
                    <a:pt x="7265" y="12042"/>
                  </a:cubicBezTo>
                  <a:cubicBezTo>
                    <a:pt x="7666" y="12027"/>
                    <a:pt x="7973" y="11682"/>
                    <a:pt x="7973" y="11282"/>
                  </a:cubicBezTo>
                  <a:lnTo>
                    <a:pt x="7973" y="10242"/>
                  </a:lnTo>
                  <a:cubicBezTo>
                    <a:pt x="7973" y="9851"/>
                    <a:pt x="7824" y="9492"/>
                    <a:pt x="7547" y="9215"/>
                  </a:cubicBezTo>
                  <a:cubicBezTo>
                    <a:pt x="7492" y="9158"/>
                    <a:pt x="7424" y="9103"/>
                    <a:pt x="7358" y="9056"/>
                  </a:cubicBezTo>
                  <a:lnTo>
                    <a:pt x="7358" y="7983"/>
                  </a:lnTo>
                  <a:cubicBezTo>
                    <a:pt x="7358" y="7876"/>
                    <a:pt x="7281" y="7779"/>
                    <a:pt x="7178" y="7763"/>
                  </a:cubicBezTo>
                  <a:cubicBezTo>
                    <a:pt x="7170" y="7762"/>
                    <a:pt x="7161" y="7762"/>
                    <a:pt x="7153" y="7762"/>
                  </a:cubicBezTo>
                  <a:cubicBezTo>
                    <a:pt x="7036" y="7762"/>
                    <a:pt x="6943" y="7859"/>
                    <a:pt x="6943" y="7978"/>
                  </a:cubicBezTo>
                  <a:lnTo>
                    <a:pt x="6943" y="8850"/>
                  </a:lnTo>
                  <a:cubicBezTo>
                    <a:pt x="6809" y="8810"/>
                    <a:pt x="6671" y="8784"/>
                    <a:pt x="6527" y="8784"/>
                  </a:cubicBezTo>
                  <a:lnTo>
                    <a:pt x="5373" y="8784"/>
                  </a:lnTo>
                  <a:cubicBezTo>
                    <a:pt x="5480" y="8537"/>
                    <a:pt x="5470" y="8255"/>
                    <a:pt x="5331" y="8014"/>
                  </a:cubicBezTo>
                  <a:lnTo>
                    <a:pt x="5029" y="7476"/>
                  </a:lnTo>
                  <a:lnTo>
                    <a:pt x="5316" y="7476"/>
                  </a:lnTo>
                  <a:cubicBezTo>
                    <a:pt x="5316" y="7476"/>
                    <a:pt x="6214" y="7245"/>
                    <a:pt x="6455" y="6865"/>
                  </a:cubicBezTo>
                  <a:cubicBezTo>
                    <a:pt x="6696" y="7245"/>
                    <a:pt x="7599" y="7502"/>
                    <a:pt x="7599" y="7502"/>
                  </a:cubicBezTo>
                  <a:lnTo>
                    <a:pt x="7800" y="7502"/>
                  </a:lnTo>
                  <a:cubicBezTo>
                    <a:pt x="8543" y="7502"/>
                    <a:pt x="9154" y="6896"/>
                    <a:pt x="9154" y="6152"/>
                  </a:cubicBezTo>
                  <a:cubicBezTo>
                    <a:pt x="9154" y="5890"/>
                    <a:pt x="9025" y="5639"/>
                    <a:pt x="8816" y="5485"/>
                  </a:cubicBezTo>
                  <a:cubicBezTo>
                    <a:pt x="8668" y="5376"/>
                    <a:pt x="8492" y="5320"/>
                    <a:pt x="8312" y="5320"/>
                  </a:cubicBezTo>
                  <a:cubicBezTo>
                    <a:pt x="8228" y="5320"/>
                    <a:pt x="8144" y="5332"/>
                    <a:pt x="8061" y="5357"/>
                  </a:cubicBezTo>
                  <a:cubicBezTo>
                    <a:pt x="7984" y="5383"/>
                    <a:pt x="7917" y="5419"/>
                    <a:pt x="7850" y="5459"/>
                  </a:cubicBezTo>
                  <a:lnTo>
                    <a:pt x="4762" y="108"/>
                  </a:lnTo>
                  <a:cubicBezTo>
                    <a:pt x="4726" y="41"/>
                    <a:pt x="4654" y="1"/>
                    <a:pt x="4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721575" y="2112275"/>
              <a:ext cx="11450" cy="10550"/>
            </a:xfrm>
            <a:custGeom>
              <a:rect b="b" l="l" r="r" t="t"/>
              <a:pathLst>
                <a:path extrusionOk="0" h="422" w="458">
                  <a:moveTo>
                    <a:pt x="234" y="1"/>
                  </a:moveTo>
                  <a:cubicBezTo>
                    <a:pt x="185" y="1"/>
                    <a:pt x="135" y="18"/>
                    <a:pt x="93" y="57"/>
                  </a:cubicBezTo>
                  <a:cubicBezTo>
                    <a:pt x="15" y="123"/>
                    <a:pt x="1" y="241"/>
                    <a:pt x="57" y="329"/>
                  </a:cubicBezTo>
                  <a:cubicBezTo>
                    <a:pt x="94" y="387"/>
                    <a:pt x="163" y="422"/>
                    <a:pt x="232" y="422"/>
                  </a:cubicBezTo>
                  <a:cubicBezTo>
                    <a:pt x="247" y="422"/>
                    <a:pt x="263" y="420"/>
                    <a:pt x="278" y="416"/>
                  </a:cubicBezTo>
                  <a:cubicBezTo>
                    <a:pt x="370" y="400"/>
                    <a:pt x="441" y="318"/>
                    <a:pt x="446" y="225"/>
                  </a:cubicBezTo>
                  <a:cubicBezTo>
                    <a:pt x="458" y="93"/>
                    <a:pt x="348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704250" y="2156725"/>
              <a:ext cx="11450" cy="10550"/>
            </a:xfrm>
            <a:custGeom>
              <a:rect b="b" l="l" r="r" t="t"/>
              <a:pathLst>
                <a:path extrusionOk="0" h="422" w="458">
                  <a:moveTo>
                    <a:pt x="238" y="0"/>
                  </a:moveTo>
                  <a:cubicBezTo>
                    <a:pt x="187" y="0"/>
                    <a:pt x="136" y="16"/>
                    <a:pt x="98" y="48"/>
                  </a:cubicBezTo>
                  <a:cubicBezTo>
                    <a:pt x="16" y="121"/>
                    <a:pt x="0" y="239"/>
                    <a:pt x="57" y="331"/>
                  </a:cubicBezTo>
                  <a:cubicBezTo>
                    <a:pt x="96" y="387"/>
                    <a:pt x="160" y="421"/>
                    <a:pt x="228" y="421"/>
                  </a:cubicBezTo>
                  <a:cubicBezTo>
                    <a:pt x="241" y="421"/>
                    <a:pt x="254" y="420"/>
                    <a:pt x="268" y="418"/>
                  </a:cubicBezTo>
                  <a:cubicBezTo>
                    <a:pt x="360" y="403"/>
                    <a:pt x="426" y="336"/>
                    <a:pt x="442" y="249"/>
                  </a:cubicBezTo>
                  <a:cubicBezTo>
                    <a:pt x="457" y="157"/>
                    <a:pt x="412" y="59"/>
                    <a:pt x="324" y="17"/>
                  </a:cubicBezTo>
                  <a:cubicBezTo>
                    <a:pt x="297" y="6"/>
                    <a:pt x="2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749525" y="2141025"/>
              <a:ext cx="11150" cy="10525"/>
            </a:xfrm>
            <a:custGeom>
              <a:rect b="b" l="l" r="r" t="t"/>
              <a:pathLst>
                <a:path extrusionOk="0" h="421" w="446">
                  <a:moveTo>
                    <a:pt x="228" y="0"/>
                  </a:moveTo>
                  <a:cubicBezTo>
                    <a:pt x="177" y="0"/>
                    <a:pt x="125" y="19"/>
                    <a:pt x="83" y="61"/>
                  </a:cubicBezTo>
                  <a:cubicBezTo>
                    <a:pt x="11" y="133"/>
                    <a:pt x="1" y="245"/>
                    <a:pt x="57" y="328"/>
                  </a:cubicBezTo>
                  <a:cubicBezTo>
                    <a:pt x="94" y="386"/>
                    <a:pt x="162" y="421"/>
                    <a:pt x="233" y="421"/>
                  </a:cubicBezTo>
                  <a:cubicBezTo>
                    <a:pt x="250" y="421"/>
                    <a:pt x="266" y="419"/>
                    <a:pt x="283" y="415"/>
                  </a:cubicBezTo>
                  <a:cubicBezTo>
                    <a:pt x="375" y="394"/>
                    <a:pt x="441" y="307"/>
                    <a:pt x="441" y="214"/>
                  </a:cubicBezTo>
                  <a:cubicBezTo>
                    <a:pt x="446" y="88"/>
                    <a:pt x="338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745175" y="2174225"/>
              <a:ext cx="14125" cy="10550"/>
            </a:xfrm>
            <a:custGeom>
              <a:rect b="b" l="l" r="r" t="t"/>
              <a:pathLst>
                <a:path extrusionOk="0" h="422" w="565">
                  <a:moveTo>
                    <a:pt x="291" y="1"/>
                  </a:moveTo>
                  <a:cubicBezTo>
                    <a:pt x="235" y="1"/>
                    <a:pt x="179" y="22"/>
                    <a:pt x="139" y="62"/>
                  </a:cubicBezTo>
                  <a:cubicBezTo>
                    <a:pt x="1" y="195"/>
                    <a:pt x="108" y="422"/>
                    <a:pt x="285" y="422"/>
                  </a:cubicBezTo>
                  <a:cubicBezTo>
                    <a:pt x="292" y="422"/>
                    <a:pt x="300" y="422"/>
                    <a:pt x="308" y="421"/>
                  </a:cubicBezTo>
                  <a:cubicBezTo>
                    <a:pt x="499" y="401"/>
                    <a:pt x="565" y="155"/>
                    <a:pt x="416" y="41"/>
                  </a:cubicBezTo>
                  <a:cubicBezTo>
                    <a:pt x="379" y="14"/>
                    <a:pt x="335" y="1"/>
                    <a:pt x="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794400" y="2070825"/>
              <a:ext cx="81500" cy="81475"/>
            </a:xfrm>
            <a:custGeom>
              <a:rect b="b" l="l" r="r" t="t"/>
              <a:pathLst>
                <a:path extrusionOk="0" h="3259" w="3260">
                  <a:moveTo>
                    <a:pt x="1632" y="443"/>
                  </a:moveTo>
                  <a:lnTo>
                    <a:pt x="1663" y="591"/>
                  </a:lnTo>
                  <a:cubicBezTo>
                    <a:pt x="1767" y="1099"/>
                    <a:pt x="2162" y="1494"/>
                    <a:pt x="2669" y="1597"/>
                  </a:cubicBezTo>
                  <a:lnTo>
                    <a:pt x="2818" y="1627"/>
                  </a:lnTo>
                  <a:lnTo>
                    <a:pt x="2669" y="1658"/>
                  </a:lnTo>
                  <a:cubicBezTo>
                    <a:pt x="2162" y="1760"/>
                    <a:pt x="1767" y="2161"/>
                    <a:pt x="1663" y="2669"/>
                  </a:cubicBezTo>
                  <a:lnTo>
                    <a:pt x="1632" y="2818"/>
                  </a:lnTo>
                  <a:lnTo>
                    <a:pt x="1602" y="2669"/>
                  </a:lnTo>
                  <a:cubicBezTo>
                    <a:pt x="1499" y="2161"/>
                    <a:pt x="1104" y="1760"/>
                    <a:pt x="592" y="1658"/>
                  </a:cubicBezTo>
                  <a:lnTo>
                    <a:pt x="443" y="1627"/>
                  </a:lnTo>
                  <a:lnTo>
                    <a:pt x="592" y="1597"/>
                  </a:lnTo>
                  <a:cubicBezTo>
                    <a:pt x="1104" y="1494"/>
                    <a:pt x="1499" y="1099"/>
                    <a:pt x="1602" y="591"/>
                  </a:cubicBezTo>
                  <a:lnTo>
                    <a:pt x="1632" y="443"/>
                  </a:lnTo>
                  <a:close/>
                  <a:moveTo>
                    <a:pt x="1632" y="1"/>
                  </a:moveTo>
                  <a:cubicBezTo>
                    <a:pt x="1428" y="1"/>
                    <a:pt x="1258" y="140"/>
                    <a:pt x="1217" y="339"/>
                  </a:cubicBezTo>
                  <a:lnTo>
                    <a:pt x="1187" y="504"/>
                  </a:lnTo>
                  <a:cubicBezTo>
                    <a:pt x="1115" y="848"/>
                    <a:pt x="853" y="1114"/>
                    <a:pt x="509" y="1182"/>
                  </a:cubicBezTo>
                  <a:lnTo>
                    <a:pt x="340" y="1217"/>
                  </a:lnTo>
                  <a:cubicBezTo>
                    <a:pt x="140" y="1258"/>
                    <a:pt x="1" y="1428"/>
                    <a:pt x="1" y="1627"/>
                  </a:cubicBezTo>
                  <a:cubicBezTo>
                    <a:pt x="1" y="1833"/>
                    <a:pt x="140" y="2002"/>
                    <a:pt x="340" y="2044"/>
                  </a:cubicBezTo>
                  <a:lnTo>
                    <a:pt x="509" y="2074"/>
                  </a:lnTo>
                  <a:cubicBezTo>
                    <a:pt x="853" y="2146"/>
                    <a:pt x="1115" y="2413"/>
                    <a:pt x="1187" y="2752"/>
                  </a:cubicBezTo>
                  <a:lnTo>
                    <a:pt x="1217" y="2920"/>
                  </a:lnTo>
                  <a:cubicBezTo>
                    <a:pt x="1258" y="3121"/>
                    <a:pt x="1428" y="3259"/>
                    <a:pt x="1632" y="3259"/>
                  </a:cubicBezTo>
                  <a:cubicBezTo>
                    <a:pt x="1833" y="3259"/>
                    <a:pt x="2002" y="3121"/>
                    <a:pt x="2044" y="2920"/>
                  </a:cubicBezTo>
                  <a:lnTo>
                    <a:pt x="2079" y="2752"/>
                  </a:lnTo>
                  <a:cubicBezTo>
                    <a:pt x="2146" y="2413"/>
                    <a:pt x="2413" y="2146"/>
                    <a:pt x="2757" y="2074"/>
                  </a:cubicBezTo>
                  <a:lnTo>
                    <a:pt x="2920" y="2044"/>
                  </a:lnTo>
                  <a:cubicBezTo>
                    <a:pt x="3121" y="2002"/>
                    <a:pt x="3259" y="1833"/>
                    <a:pt x="3259" y="1627"/>
                  </a:cubicBezTo>
                  <a:cubicBezTo>
                    <a:pt x="3259" y="1428"/>
                    <a:pt x="3121" y="1258"/>
                    <a:pt x="2920" y="1217"/>
                  </a:cubicBezTo>
                  <a:lnTo>
                    <a:pt x="2757" y="1182"/>
                  </a:lnTo>
                  <a:cubicBezTo>
                    <a:pt x="2413" y="1114"/>
                    <a:pt x="2146" y="848"/>
                    <a:pt x="2079" y="504"/>
                  </a:cubicBezTo>
                  <a:lnTo>
                    <a:pt x="2044" y="339"/>
                  </a:lnTo>
                  <a:cubicBezTo>
                    <a:pt x="2002" y="140"/>
                    <a:pt x="1833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93950" y="2260150"/>
              <a:ext cx="10550" cy="24400"/>
            </a:xfrm>
            <a:custGeom>
              <a:rect b="b" l="l" r="r" t="t"/>
              <a:pathLst>
                <a:path extrusionOk="0" h="976" w="422">
                  <a:moveTo>
                    <a:pt x="206" y="0"/>
                  </a:moveTo>
                  <a:cubicBezTo>
                    <a:pt x="88" y="5"/>
                    <a:pt x="1" y="109"/>
                    <a:pt x="1" y="221"/>
                  </a:cubicBezTo>
                  <a:lnTo>
                    <a:pt x="1" y="755"/>
                  </a:lnTo>
                  <a:cubicBezTo>
                    <a:pt x="1" y="873"/>
                    <a:pt x="88" y="971"/>
                    <a:pt x="206" y="976"/>
                  </a:cubicBezTo>
                  <a:cubicBezTo>
                    <a:pt x="209" y="976"/>
                    <a:pt x="212" y="976"/>
                    <a:pt x="215" y="976"/>
                  </a:cubicBezTo>
                  <a:cubicBezTo>
                    <a:pt x="328" y="976"/>
                    <a:pt x="422" y="880"/>
                    <a:pt x="422" y="765"/>
                  </a:cubicBezTo>
                  <a:lnTo>
                    <a:pt x="422" y="211"/>
                  </a:lnTo>
                  <a:cubicBezTo>
                    <a:pt x="422" y="93"/>
                    <a:pt x="32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593950" y="2297975"/>
              <a:ext cx="10550" cy="24400"/>
            </a:xfrm>
            <a:custGeom>
              <a:rect b="b" l="l" r="r" t="t"/>
              <a:pathLst>
                <a:path extrusionOk="0" h="976" w="422">
                  <a:moveTo>
                    <a:pt x="206" y="1"/>
                  </a:moveTo>
                  <a:cubicBezTo>
                    <a:pt x="88" y="7"/>
                    <a:pt x="1" y="104"/>
                    <a:pt x="1" y="222"/>
                  </a:cubicBezTo>
                  <a:lnTo>
                    <a:pt x="1" y="755"/>
                  </a:lnTo>
                  <a:cubicBezTo>
                    <a:pt x="1" y="869"/>
                    <a:pt x="88" y="971"/>
                    <a:pt x="206" y="976"/>
                  </a:cubicBezTo>
                  <a:cubicBezTo>
                    <a:pt x="323" y="976"/>
                    <a:pt x="422" y="884"/>
                    <a:pt x="422" y="765"/>
                  </a:cubicBezTo>
                  <a:lnTo>
                    <a:pt x="422" y="211"/>
                  </a:lnTo>
                  <a:cubicBezTo>
                    <a:pt x="422" y="93"/>
                    <a:pt x="323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05500" y="2285825"/>
              <a:ext cx="24775" cy="10525"/>
            </a:xfrm>
            <a:custGeom>
              <a:rect b="b" l="l" r="r" t="t"/>
              <a:pathLst>
                <a:path extrusionOk="0" h="421" w="991">
                  <a:moveTo>
                    <a:pt x="226" y="0"/>
                  </a:moveTo>
                  <a:cubicBezTo>
                    <a:pt x="107" y="0"/>
                    <a:pt x="10" y="93"/>
                    <a:pt x="5" y="205"/>
                  </a:cubicBezTo>
                  <a:cubicBezTo>
                    <a:pt x="0" y="323"/>
                    <a:pt x="98" y="420"/>
                    <a:pt x="216" y="420"/>
                  </a:cubicBezTo>
                  <a:lnTo>
                    <a:pt x="760" y="420"/>
                  </a:lnTo>
                  <a:cubicBezTo>
                    <a:pt x="867" y="420"/>
                    <a:pt x="964" y="344"/>
                    <a:pt x="976" y="235"/>
                  </a:cubicBezTo>
                  <a:cubicBezTo>
                    <a:pt x="990" y="107"/>
                    <a:pt x="893" y="0"/>
                    <a:pt x="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1567775" y="2285825"/>
              <a:ext cx="24425" cy="10525"/>
            </a:xfrm>
            <a:custGeom>
              <a:rect b="b" l="l" r="r" t="t"/>
              <a:pathLst>
                <a:path extrusionOk="0" h="421" w="977">
                  <a:moveTo>
                    <a:pt x="221" y="0"/>
                  </a:moveTo>
                  <a:cubicBezTo>
                    <a:pt x="103" y="0"/>
                    <a:pt x="6" y="93"/>
                    <a:pt x="1" y="205"/>
                  </a:cubicBezTo>
                  <a:cubicBezTo>
                    <a:pt x="1" y="323"/>
                    <a:pt x="93" y="420"/>
                    <a:pt x="212" y="420"/>
                  </a:cubicBezTo>
                  <a:lnTo>
                    <a:pt x="755" y="420"/>
                  </a:lnTo>
                  <a:cubicBezTo>
                    <a:pt x="873" y="420"/>
                    <a:pt x="970" y="333"/>
                    <a:pt x="976" y="216"/>
                  </a:cubicBezTo>
                  <a:cubicBezTo>
                    <a:pt x="976" y="98"/>
                    <a:pt x="884" y="0"/>
                    <a:pt x="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7" name="Google Shape;857;p43"/>
          <p:cNvGrpSpPr/>
          <p:nvPr/>
        </p:nvGrpSpPr>
        <p:grpSpPr>
          <a:xfrm>
            <a:off x="3204696" y="2631388"/>
            <a:ext cx="573354" cy="563922"/>
            <a:chOff x="2312850" y="3173625"/>
            <a:chExt cx="354150" cy="356850"/>
          </a:xfrm>
        </p:grpSpPr>
        <p:sp>
          <p:nvSpPr>
            <p:cNvPr id="858" name="Google Shape;858;p43"/>
            <p:cNvSpPr/>
            <p:nvPr/>
          </p:nvSpPr>
          <p:spPr>
            <a:xfrm>
              <a:off x="2330550" y="3191850"/>
              <a:ext cx="81475" cy="81600"/>
            </a:xfrm>
            <a:custGeom>
              <a:rect b="b" l="l" r="r" t="t"/>
              <a:pathLst>
                <a:path extrusionOk="0" h="3264" w="3259">
                  <a:moveTo>
                    <a:pt x="1632" y="441"/>
                  </a:moveTo>
                  <a:lnTo>
                    <a:pt x="1663" y="590"/>
                  </a:lnTo>
                  <a:cubicBezTo>
                    <a:pt x="1765" y="1104"/>
                    <a:pt x="2161" y="1499"/>
                    <a:pt x="2669" y="1601"/>
                  </a:cubicBezTo>
                  <a:lnTo>
                    <a:pt x="2823" y="1632"/>
                  </a:lnTo>
                  <a:lnTo>
                    <a:pt x="2669" y="1663"/>
                  </a:lnTo>
                  <a:cubicBezTo>
                    <a:pt x="2161" y="1765"/>
                    <a:pt x="1765" y="2160"/>
                    <a:pt x="1663" y="2674"/>
                  </a:cubicBezTo>
                  <a:lnTo>
                    <a:pt x="1632" y="2823"/>
                  </a:lnTo>
                  <a:lnTo>
                    <a:pt x="1602" y="2674"/>
                  </a:lnTo>
                  <a:cubicBezTo>
                    <a:pt x="1499" y="2160"/>
                    <a:pt x="1099" y="1765"/>
                    <a:pt x="591" y="1663"/>
                  </a:cubicBezTo>
                  <a:lnTo>
                    <a:pt x="442" y="1632"/>
                  </a:lnTo>
                  <a:lnTo>
                    <a:pt x="591" y="1601"/>
                  </a:lnTo>
                  <a:cubicBezTo>
                    <a:pt x="1099" y="1499"/>
                    <a:pt x="1499" y="1104"/>
                    <a:pt x="1602" y="590"/>
                  </a:cubicBezTo>
                  <a:lnTo>
                    <a:pt x="1632" y="441"/>
                  </a:lnTo>
                  <a:close/>
                  <a:moveTo>
                    <a:pt x="1632" y="1"/>
                  </a:moveTo>
                  <a:cubicBezTo>
                    <a:pt x="1427" y="1"/>
                    <a:pt x="1258" y="138"/>
                    <a:pt x="1217" y="339"/>
                  </a:cubicBezTo>
                  <a:lnTo>
                    <a:pt x="1187" y="508"/>
                  </a:lnTo>
                  <a:cubicBezTo>
                    <a:pt x="1114" y="853"/>
                    <a:pt x="848" y="1119"/>
                    <a:pt x="509" y="1185"/>
                  </a:cubicBezTo>
                  <a:lnTo>
                    <a:pt x="339" y="1222"/>
                  </a:lnTo>
                  <a:cubicBezTo>
                    <a:pt x="140" y="1263"/>
                    <a:pt x="1" y="1431"/>
                    <a:pt x="1" y="1632"/>
                  </a:cubicBezTo>
                  <a:cubicBezTo>
                    <a:pt x="1" y="1838"/>
                    <a:pt x="140" y="2006"/>
                    <a:pt x="339" y="2042"/>
                  </a:cubicBezTo>
                  <a:lnTo>
                    <a:pt x="509" y="2078"/>
                  </a:lnTo>
                  <a:cubicBezTo>
                    <a:pt x="848" y="2150"/>
                    <a:pt x="1114" y="2411"/>
                    <a:pt x="1187" y="2755"/>
                  </a:cubicBezTo>
                  <a:lnTo>
                    <a:pt x="1217" y="2925"/>
                  </a:lnTo>
                  <a:cubicBezTo>
                    <a:pt x="1258" y="3124"/>
                    <a:pt x="1427" y="3264"/>
                    <a:pt x="1632" y="3264"/>
                  </a:cubicBezTo>
                  <a:cubicBezTo>
                    <a:pt x="1833" y="3264"/>
                    <a:pt x="2002" y="3124"/>
                    <a:pt x="2042" y="2925"/>
                  </a:cubicBezTo>
                  <a:lnTo>
                    <a:pt x="2079" y="2755"/>
                  </a:lnTo>
                  <a:cubicBezTo>
                    <a:pt x="2146" y="2411"/>
                    <a:pt x="2412" y="2150"/>
                    <a:pt x="2757" y="2078"/>
                  </a:cubicBezTo>
                  <a:lnTo>
                    <a:pt x="2925" y="2042"/>
                  </a:lnTo>
                  <a:cubicBezTo>
                    <a:pt x="3120" y="2006"/>
                    <a:pt x="3259" y="1838"/>
                    <a:pt x="3259" y="1632"/>
                  </a:cubicBezTo>
                  <a:cubicBezTo>
                    <a:pt x="3259" y="1431"/>
                    <a:pt x="3120" y="1263"/>
                    <a:pt x="2925" y="1222"/>
                  </a:cubicBezTo>
                  <a:lnTo>
                    <a:pt x="2757" y="1185"/>
                  </a:lnTo>
                  <a:cubicBezTo>
                    <a:pt x="2412" y="1119"/>
                    <a:pt x="2146" y="853"/>
                    <a:pt x="2079" y="508"/>
                  </a:cubicBezTo>
                  <a:lnTo>
                    <a:pt x="2042" y="339"/>
                  </a:lnTo>
                  <a:cubicBezTo>
                    <a:pt x="2002" y="138"/>
                    <a:pt x="1833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2341200" y="3397150"/>
              <a:ext cx="10550" cy="24350"/>
            </a:xfrm>
            <a:custGeom>
              <a:rect b="b" l="l" r="r" t="t"/>
              <a:pathLst>
                <a:path extrusionOk="0" h="974" w="422">
                  <a:moveTo>
                    <a:pt x="213" y="1"/>
                  </a:moveTo>
                  <a:cubicBezTo>
                    <a:pt x="204" y="1"/>
                    <a:pt x="195" y="1"/>
                    <a:pt x="186" y="3"/>
                  </a:cubicBezTo>
                  <a:cubicBezTo>
                    <a:pt x="83" y="12"/>
                    <a:pt x="1" y="110"/>
                    <a:pt x="1" y="218"/>
                  </a:cubicBezTo>
                  <a:lnTo>
                    <a:pt x="1" y="756"/>
                  </a:lnTo>
                  <a:cubicBezTo>
                    <a:pt x="1" y="865"/>
                    <a:pt x="83" y="962"/>
                    <a:pt x="186" y="972"/>
                  </a:cubicBezTo>
                  <a:cubicBezTo>
                    <a:pt x="195" y="973"/>
                    <a:pt x="204" y="973"/>
                    <a:pt x="213" y="973"/>
                  </a:cubicBezTo>
                  <a:cubicBezTo>
                    <a:pt x="329" y="973"/>
                    <a:pt x="422" y="881"/>
                    <a:pt x="422" y="767"/>
                  </a:cubicBezTo>
                  <a:lnTo>
                    <a:pt x="422" y="213"/>
                  </a:lnTo>
                  <a:cubicBezTo>
                    <a:pt x="422" y="93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2341200" y="3435025"/>
              <a:ext cx="10550" cy="24275"/>
            </a:xfrm>
            <a:custGeom>
              <a:rect b="b" l="l" r="r" t="t"/>
              <a:pathLst>
                <a:path extrusionOk="0" h="971" w="422">
                  <a:moveTo>
                    <a:pt x="215" y="1"/>
                  </a:moveTo>
                  <a:cubicBezTo>
                    <a:pt x="212" y="1"/>
                    <a:pt x="209" y="1"/>
                    <a:pt x="207" y="1"/>
                  </a:cubicBezTo>
                  <a:cubicBezTo>
                    <a:pt x="93" y="1"/>
                    <a:pt x="1" y="103"/>
                    <a:pt x="1" y="216"/>
                  </a:cubicBezTo>
                  <a:lnTo>
                    <a:pt x="1" y="754"/>
                  </a:lnTo>
                  <a:cubicBezTo>
                    <a:pt x="1" y="868"/>
                    <a:pt x="93" y="970"/>
                    <a:pt x="207" y="970"/>
                  </a:cubicBezTo>
                  <a:cubicBezTo>
                    <a:pt x="210" y="970"/>
                    <a:pt x="213" y="970"/>
                    <a:pt x="217" y="970"/>
                  </a:cubicBezTo>
                  <a:cubicBezTo>
                    <a:pt x="329" y="970"/>
                    <a:pt x="422" y="874"/>
                    <a:pt x="422" y="766"/>
                  </a:cubicBezTo>
                  <a:lnTo>
                    <a:pt x="422" y="211"/>
                  </a:lnTo>
                  <a:cubicBezTo>
                    <a:pt x="422" y="96"/>
                    <a:pt x="328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2352875" y="3423100"/>
              <a:ext cx="24650" cy="10550"/>
            </a:xfrm>
            <a:custGeom>
              <a:rect b="b" l="l" r="r" t="t"/>
              <a:pathLst>
                <a:path extrusionOk="0" h="422" w="986">
                  <a:moveTo>
                    <a:pt x="221" y="0"/>
                  </a:moveTo>
                  <a:cubicBezTo>
                    <a:pt x="109" y="0"/>
                    <a:pt x="5" y="88"/>
                    <a:pt x="1" y="206"/>
                  </a:cubicBezTo>
                  <a:cubicBezTo>
                    <a:pt x="1" y="324"/>
                    <a:pt x="93" y="421"/>
                    <a:pt x="211" y="421"/>
                  </a:cubicBezTo>
                  <a:lnTo>
                    <a:pt x="755" y="421"/>
                  </a:lnTo>
                  <a:cubicBezTo>
                    <a:pt x="862" y="421"/>
                    <a:pt x="960" y="345"/>
                    <a:pt x="976" y="237"/>
                  </a:cubicBezTo>
                  <a:cubicBezTo>
                    <a:pt x="986" y="109"/>
                    <a:pt x="888" y="0"/>
                    <a:pt x="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2315050" y="3423100"/>
              <a:ext cx="24650" cy="10550"/>
            </a:xfrm>
            <a:custGeom>
              <a:rect b="b" l="l" r="r" t="t"/>
              <a:pathLst>
                <a:path extrusionOk="0" h="422" w="986">
                  <a:moveTo>
                    <a:pt x="221" y="0"/>
                  </a:moveTo>
                  <a:cubicBezTo>
                    <a:pt x="102" y="0"/>
                    <a:pt x="5" y="88"/>
                    <a:pt x="0" y="206"/>
                  </a:cubicBezTo>
                  <a:cubicBezTo>
                    <a:pt x="0" y="324"/>
                    <a:pt x="93" y="421"/>
                    <a:pt x="211" y="421"/>
                  </a:cubicBezTo>
                  <a:lnTo>
                    <a:pt x="754" y="421"/>
                  </a:lnTo>
                  <a:cubicBezTo>
                    <a:pt x="862" y="421"/>
                    <a:pt x="959" y="345"/>
                    <a:pt x="975" y="237"/>
                  </a:cubicBezTo>
                  <a:cubicBezTo>
                    <a:pt x="985" y="109"/>
                    <a:pt x="888" y="0"/>
                    <a:pt x="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2549650" y="3227625"/>
              <a:ext cx="117350" cy="117400"/>
            </a:xfrm>
            <a:custGeom>
              <a:rect b="b" l="l" r="r" t="t"/>
              <a:pathLst>
                <a:path extrusionOk="0" h="4696" w="4694">
                  <a:moveTo>
                    <a:pt x="2350" y="426"/>
                  </a:moveTo>
                  <a:cubicBezTo>
                    <a:pt x="2370" y="426"/>
                    <a:pt x="2370" y="437"/>
                    <a:pt x="2375" y="447"/>
                  </a:cubicBezTo>
                  <a:lnTo>
                    <a:pt x="2482" y="985"/>
                  </a:lnTo>
                  <a:cubicBezTo>
                    <a:pt x="2612" y="1607"/>
                    <a:pt x="3088" y="2084"/>
                    <a:pt x="3709" y="2212"/>
                  </a:cubicBezTo>
                  <a:lnTo>
                    <a:pt x="4248" y="2320"/>
                  </a:lnTo>
                  <a:cubicBezTo>
                    <a:pt x="4258" y="2320"/>
                    <a:pt x="4268" y="2325"/>
                    <a:pt x="4268" y="2346"/>
                  </a:cubicBezTo>
                  <a:cubicBezTo>
                    <a:pt x="4268" y="2366"/>
                    <a:pt x="4258" y="2371"/>
                    <a:pt x="4248" y="2371"/>
                  </a:cubicBezTo>
                  <a:lnTo>
                    <a:pt x="3709" y="2484"/>
                  </a:lnTo>
                  <a:cubicBezTo>
                    <a:pt x="3088" y="2607"/>
                    <a:pt x="2612" y="3090"/>
                    <a:pt x="2482" y="3705"/>
                  </a:cubicBezTo>
                  <a:lnTo>
                    <a:pt x="2375" y="4248"/>
                  </a:lnTo>
                  <a:cubicBezTo>
                    <a:pt x="2370" y="4259"/>
                    <a:pt x="2370" y="4269"/>
                    <a:pt x="2350" y="4269"/>
                  </a:cubicBezTo>
                  <a:cubicBezTo>
                    <a:pt x="2324" y="4269"/>
                    <a:pt x="2324" y="4259"/>
                    <a:pt x="2324" y="4248"/>
                  </a:cubicBezTo>
                  <a:lnTo>
                    <a:pt x="2212" y="3705"/>
                  </a:lnTo>
                  <a:cubicBezTo>
                    <a:pt x="2088" y="3090"/>
                    <a:pt x="1606" y="2607"/>
                    <a:pt x="990" y="2484"/>
                  </a:cubicBezTo>
                  <a:lnTo>
                    <a:pt x="446" y="2371"/>
                  </a:lnTo>
                  <a:cubicBezTo>
                    <a:pt x="436" y="2371"/>
                    <a:pt x="426" y="2366"/>
                    <a:pt x="426" y="2346"/>
                  </a:cubicBezTo>
                  <a:cubicBezTo>
                    <a:pt x="426" y="2325"/>
                    <a:pt x="436" y="2320"/>
                    <a:pt x="446" y="2320"/>
                  </a:cubicBezTo>
                  <a:lnTo>
                    <a:pt x="990" y="2212"/>
                  </a:lnTo>
                  <a:cubicBezTo>
                    <a:pt x="1606" y="2084"/>
                    <a:pt x="2088" y="1607"/>
                    <a:pt x="2212" y="985"/>
                  </a:cubicBezTo>
                  <a:lnTo>
                    <a:pt x="2324" y="447"/>
                  </a:lnTo>
                  <a:cubicBezTo>
                    <a:pt x="2324" y="437"/>
                    <a:pt x="2324" y="426"/>
                    <a:pt x="2350" y="426"/>
                  </a:cubicBezTo>
                  <a:close/>
                  <a:moveTo>
                    <a:pt x="2350" y="0"/>
                  </a:moveTo>
                  <a:cubicBezTo>
                    <a:pt x="2129" y="0"/>
                    <a:pt x="1949" y="149"/>
                    <a:pt x="1904" y="360"/>
                  </a:cubicBezTo>
                  <a:lnTo>
                    <a:pt x="1795" y="904"/>
                  </a:lnTo>
                  <a:cubicBezTo>
                    <a:pt x="1703" y="1355"/>
                    <a:pt x="1355" y="1704"/>
                    <a:pt x="903" y="1797"/>
                  </a:cubicBezTo>
                  <a:lnTo>
                    <a:pt x="365" y="1904"/>
                  </a:lnTo>
                  <a:cubicBezTo>
                    <a:pt x="149" y="1946"/>
                    <a:pt x="0" y="2131"/>
                    <a:pt x="0" y="2346"/>
                  </a:cubicBezTo>
                  <a:cubicBezTo>
                    <a:pt x="0" y="2566"/>
                    <a:pt x="149" y="2746"/>
                    <a:pt x="365" y="2787"/>
                  </a:cubicBezTo>
                  <a:lnTo>
                    <a:pt x="903" y="2900"/>
                  </a:lnTo>
                  <a:cubicBezTo>
                    <a:pt x="1355" y="2992"/>
                    <a:pt x="1703" y="3341"/>
                    <a:pt x="1795" y="3793"/>
                  </a:cubicBezTo>
                  <a:lnTo>
                    <a:pt x="1904" y="4331"/>
                  </a:lnTo>
                  <a:cubicBezTo>
                    <a:pt x="1949" y="4546"/>
                    <a:pt x="2129" y="4695"/>
                    <a:pt x="2350" y="4695"/>
                  </a:cubicBezTo>
                  <a:cubicBezTo>
                    <a:pt x="2565" y="4695"/>
                    <a:pt x="2745" y="4546"/>
                    <a:pt x="2790" y="4331"/>
                  </a:cubicBezTo>
                  <a:lnTo>
                    <a:pt x="2899" y="3793"/>
                  </a:lnTo>
                  <a:cubicBezTo>
                    <a:pt x="2991" y="3341"/>
                    <a:pt x="3339" y="2992"/>
                    <a:pt x="3791" y="2900"/>
                  </a:cubicBezTo>
                  <a:lnTo>
                    <a:pt x="4336" y="2787"/>
                  </a:lnTo>
                  <a:cubicBezTo>
                    <a:pt x="4545" y="2746"/>
                    <a:pt x="4694" y="2566"/>
                    <a:pt x="4694" y="2346"/>
                  </a:cubicBezTo>
                  <a:cubicBezTo>
                    <a:pt x="4694" y="2131"/>
                    <a:pt x="4545" y="1946"/>
                    <a:pt x="4336" y="1904"/>
                  </a:cubicBezTo>
                  <a:lnTo>
                    <a:pt x="3791" y="1797"/>
                  </a:lnTo>
                  <a:cubicBezTo>
                    <a:pt x="3339" y="1704"/>
                    <a:pt x="2991" y="1355"/>
                    <a:pt x="2899" y="904"/>
                  </a:cubicBezTo>
                  <a:lnTo>
                    <a:pt x="2790" y="360"/>
                  </a:lnTo>
                  <a:cubicBezTo>
                    <a:pt x="2745" y="149"/>
                    <a:pt x="2565" y="0"/>
                    <a:pt x="2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2312850" y="3173625"/>
              <a:ext cx="347225" cy="356850"/>
            </a:xfrm>
            <a:custGeom>
              <a:rect b="b" l="l" r="r" t="t"/>
              <a:pathLst>
                <a:path extrusionOk="0" h="14274" w="13889">
                  <a:moveTo>
                    <a:pt x="10313" y="7691"/>
                  </a:moveTo>
                  <a:lnTo>
                    <a:pt x="10313" y="12001"/>
                  </a:lnTo>
                  <a:cubicBezTo>
                    <a:pt x="10313" y="12114"/>
                    <a:pt x="10410" y="12212"/>
                    <a:pt x="10529" y="12212"/>
                  </a:cubicBezTo>
                  <a:lnTo>
                    <a:pt x="11037" y="12212"/>
                  </a:lnTo>
                  <a:cubicBezTo>
                    <a:pt x="11499" y="12212"/>
                    <a:pt x="11862" y="12622"/>
                    <a:pt x="11781" y="13094"/>
                  </a:cubicBezTo>
                  <a:cubicBezTo>
                    <a:pt x="11719" y="13458"/>
                    <a:pt x="11395" y="13720"/>
                    <a:pt x="11026" y="13720"/>
                  </a:cubicBezTo>
                  <a:lnTo>
                    <a:pt x="10739" y="13720"/>
                  </a:lnTo>
                  <a:cubicBezTo>
                    <a:pt x="10072" y="13720"/>
                    <a:pt x="9534" y="13176"/>
                    <a:pt x="9534" y="12514"/>
                  </a:cubicBezTo>
                  <a:lnTo>
                    <a:pt x="9534" y="11709"/>
                  </a:lnTo>
                  <a:lnTo>
                    <a:pt x="9534" y="10005"/>
                  </a:lnTo>
                  <a:cubicBezTo>
                    <a:pt x="9534" y="9893"/>
                    <a:pt x="9436" y="9794"/>
                    <a:pt x="9323" y="9794"/>
                  </a:cubicBezTo>
                  <a:cubicBezTo>
                    <a:pt x="7666" y="9794"/>
                    <a:pt x="6096" y="9010"/>
                    <a:pt x="5080" y="7691"/>
                  </a:cubicBezTo>
                  <a:close/>
                  <a:moveTo>
                    <a:pt x="4819" y="8117"/>
                  </a:moveTo>
                  <a:cubicBezTo>
                    <a:pt x="5885" y="9389"/>
                    <a:pt x="7450" y="10159"/>
                    <a:pt x="9113" y="10221"/>
                  </a:cubicBezTo>
                  <a:lnTo>
                    <a:pt x="9113" y="11709"/>
                  </a:lnTo>
                  <a:cubicBezTo>
                    <a:pt x="9113" y="12884"/>
                    <a:pt x="8174" y="13838"/>
                    <a:pt x="7005" y="13858"/>
                  </a:cubicBezTo>
                  <a:cubicBezTo>
                    <a:pt x="6992" y="13858"/>
                    <a:pt x="6980" y="13858"/>
                    <a:pt x="6967" y="13858"/>
                  </a:cubicBezTo>
                  <a:cubicBezTo>
                    <a:pt x="5778" y="13858"/>
                    <a:pt x="4819" y="12871"/>
                    <a:pt x="4819" y="11678"/>
                  </a:cubicBezTo>
                  <a:lnTo>
                    <a:pt x="4819" y="8117"/>
                  </a:lnTo>
                  <a:close/>
                  <a:moveTo>
                    <a:pt x="6830" y="1"/>
                  </a:moveTo>
                  <a:cubicBezTo>
                    <a:pt x="6742" y="1"/>
                    <a:pt x="6671" y="52"/>
                    <a:pt x="6635" y="129"/>
                  </a:cubicBezTo>
                  <a:lnTo>
                    <a:pt x="3428" y="7276"/>
                  </a:lnTo>
                  <a:lnTo>
                    <a:pt x="216" y="7276"/>
                  </a:lnTo>
                  <a:cubicBezTo>
                    <a:pt x="213" y="7276"/>
                    <a:pt x="209" y="7276"/>
                    <a:pt x="206" y="7276"/>
                  </a:cubicBezTo>
                  <a:cubicBezTo>
                    <a:pt x="92" y="7276"/>
                    <a:pt x="1" y="7372"/>
                    <a:pt x="1" y="7486"/>
                  </a:cubicBezTo>
                  <a:cubicBezTo>
                    <a:pt x="1" y="7596"/>
                    <a:pt x="93" y="7692"/>
                    <a:pt x="208" y="7692"/>
                  </a:cubicBezTo>
                  <a:cubicBezTo>
                    <a:pt x="211" y="7692"/>
                    <a:pt x="213" y="7692"/>
                    <a:pt x="216" y="7691"/>
                  </a:cubicBezTo>
                  <a:lnTo>
                    <a:pt x="3171" y="7691"/>
                  </a:lnTo>
                  <a:lnTo>
                    <a:pt x="3171" y="10267"/>
                  </a:lnTo>
                  <a:cubicBezTo>
                    <a:pt x="3171" y="10379"/>
                    <a:pt x="3264" y="10478"/>
                    <a:pt x="3382" y="10478"/>
                  </a:cubicBezTo>
                  <a:cubicBezTo>
                    <a:pt x="3500" y="10478"/>
                    <a:pt x="3593" y="10267"/>
                    <a:pt x="3593" y="10267"/>
                  </a:cubicBezTo>
                  <a:lnTo>
                    <a:pt x="3593" y="7691"/>
                  </a:lnTo>
                  <a:lnTo>
                    <a:pt x="4372" y="7691"/>
                  </a:lnTo>
                  <a:lnTo>
                    <a:pt x="4372" y="12514"/>
                  </a:lnTo>
                  <a:cubicBezTo>
                    <a:pt x="4372" y="13176"/>
                    <a:pt x="3834" y="13720"/>
                    <a:pt x="3167" y="13720"/>
                  </a:cubicBezTo>
                  <a:lnTo>
                    <a:pt x="2899" y="13720"/>
                  </a:lnTo>
                  <a:cubicBezTo>
                    <a:pt x="2535" y="13720"/>
                    <a:pt x="2212" y="13458"/>
                    <a:pt x="2151" y="13099"/>
                  </a:cubicBezTo>
                  <a:cubicBezTo>
                    <a:pt x="2073" y="12622"/>
                    <a:pt x="2433" y="12212"/>
                    <a:pt x="2880" y="12212"/>
                  </a:cubicBezTo>
                  <a:lnTo>
                    <a:pt x="3382" y="12212"/>
                  </a:lnTo>
                  <a:cubicBezTo>
                    <a:pt x="3500" y="12212"/>
                    <a:pt x="3593" y="12119"/>
                    <a:pt x="3593" y="12001"/>
                  </a:cubicBezTo>
                  <a:lnTo>
                    <a:pt x="3593" y="10959"/>
                  </a:lnTo>
                  <a:cubicBezTo>
                    <a:pt x="3593" y="10852"/>
                    <a:pt x="3515" y="10760"/>
                    <a:pt x="3408" y="10744"/>
                  </a:cubicBezTo>
                  <a:cubicBezTo>
                    <a:pt x="3400" y="10743"/>
                    <a:pt x="3391" y="10742"/>
                    <a:pt x="3383" y="10742"/>
                  </a:cubicBezTo>
                  <a:cubicBezTo>
                    <a:pt x="3266" y="10742"/>
                    <a:pt x="3171" y="10839"/>
                    <a:pt x="3171" y="10954"/>
                  </a:cubicBezTo>
                  <a:lnTo>
                    <a:pt x="3171" y="11795"/>
                  </a:lnTo>
                  <a:lnTo>
                    <a:pt x="2894" y="11795"/>
                  </a:lnTo>
                  <a:cubicBezTo>
                    <a:pt x="2212" y="11795"/>
                    <a:pt x="1663" y="12349"/>
                    <a:pt x="1704" y="13033"/>
                  </a:cubicBezTo>
                  <a:cubicBezTo>
                    <a:pt x="1741" y="13648"/>
                    <a:pt x="2253" y="14135"/>
                    <a:pt x="2874" y="14135"/>
                  </a:cubicBezTo>
                  <a:lnTo>
                    <a:pt x="3181" y="14135"/>
                  </a:lnTo>
                  <a:cubicBezTo>
                    <a:pt x="3915" y="14135"/>
                    <a:pt x="4531" y="13658"/>
                    <a:pt x="4741" y="12996"/>
                  </a:cubicBezTo>
                  <a:cubicBezTo>
                    <a:pt x="5188" y="13761"/>
                    <a:pt x="6020" y="14274"/>
                    <a:pt x="6968" y="14274"/>
                  </a:cubicBezTo>
                  <a:cubicBezTo>
                    <a:pt x="7917" y="14274"/>
                    <a:pt x="8748" y="13761"/>
                    <a:pt x="9195" y="12996"/>
                  </a:cubicBezTo>
                  <a:cubicBezTo>
                    <a:pt x="9399" y="13658"/>
                    <a:pt x="10021" y="14135"/>
                    <a:pt x="10749" y="14135"/>
                  </a:cubicBezTo>
                  <a:lnTo>
                    <a:pt x="11037" y="14135"/>
                  </a:lnTo>
                  <a:cubicBezTo>
                    <a:pt x="11719" y="14135"/>
                    <a:pt x="12268" y="13576"/>
                    <a:pt x="12232" y="12899"/>
                  </a:cubicBezTo>
                  <a:cubicBezTo>
                    <a:pt x="12196" y="12283"/>
                    <a:pt x="11684" y="11795"/>
                    <a:pt x="11057" y="11795"/>
                  </a:cubicBezTo>
                  <a:lnTo>
                    <a:pt x="10760" y="11795"/>
                  </a:lnTo>
                  <a:lnTo>
                    <a:pt x="10760" y="7691"/>
                  </a:lnTo>
                  <a:lnTo>
                    <a:pt x="13664" y="7691"/>
                  </a:lnTo>
                  <a:cubicBezTo>
                    <a:pt x="13782" y="7691"/>
                    <a:pt x="13884" y="7604"/>
                    <a:pt x="13884" y="7492"/>
                  </a:cubicBezTo>
                  <a:cubicBezTo>
                    <a:pt x="13889" y="7374"/>
                    <a:pt x="13792" y="7276"/>
                    <a:pt x="13673" y="7276"/>
                  </a:cubicBezTo>
                  <a:lnTo>
                    <a:pt x="10231" y="7276"/>
                  </a:lnTo>
                  <a:lnTo>
                    <a:pt x="8959" y="4438"/>
                  </a:lnTo>
                  <a:cubicBezTo>
                    <a:pt x="8925" y="4363"/>
                    <a:pt x="8847" y="4316"/>
                    <a:pt x="8768" y="4316"/>
                  </a:cubicBezTo>
                  <a:cubicBezTo>
                    <a:pt x="8738" y="4316"/>
                    <a:pt x="8709" y="4322"/>
                    <a:pt x="8682" y="4336"/>
                  </a:cubicBezTo>
                  <a:cubicBezTo>
                    <a:pt x="8575" y="4383"/>
                    <a:pt x="8523" y="4511"/>
                    <a:pt x="8575" y="4613"/>
                  </a:cubicBezTo>
                  <a:lnTo>
                    <a:pt x="9764" y="7276"/>
                  </a:lnTo>
                  <a:lnTo>
                    <a:pt x="3889" y="7276"/>
                  </a:lnTo>
                  <a:lnTo>
                    <a:pt x="6830" y="734"/>
                  </a:lnTo>
                  <a:lnTo>
                    <a:pt x="8168" y="3715"/>
                  </a:lnTo>
                  <a:cubicBezTo>
                    <a:pt x="8202" y="3793"/>
                    <a:pt x="8278" y="3839"/>
                    <a:pt x="8356" y="3839"/>
                  </a:cubicBezTo>
                  <a:cubicBezTo>
                    <a:pt x="8387" y="3839"/>
                    <a:pt x="8417" y="3832"/>
                    <a:pt x="8445" y="3818"/>
                  </a:cubicBezTo>
                  <a:cubicBezTo>
                    <a:pt x="8554" y="3772"/>
                    <a:pt x="8605" y="3649"/>
                    <a:pt x="8554" y="3541"/>
                  </a:cubicBezTo>
                  <a:lnTo>
                    <a:pt x="7024" y="129"/>
                  </a:lnTo>
                  <a:cubicBezTo>
                    <a:pt x="6989" y="52"/>
                    <a:pt x="6912" y="1"/>
                    <a:pt x="6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43"/>
          <p:cNvGrpSpPr/>
          <p:nvPr/>
        </p:nvGrpSpPr>
        <p:grpSpPr>
          <a:xfrm>
            <a:off x="1373147" y="1361062"/>
            <a:ext cx="551275" cy="524558"/>
            <a:chOff x="3803400" y="1495725"/>
            <a:chExt cx="355950" cy="357100"/>
          </a:xfrm>
        </p:grpSpPr>
        <p:sp>
          <p:nvSpPr>
            <p:cNvPr id="866" name="Google Shape;866;p43"/>
            <p:cNvSpPr/>
            <p:nvPr/>
          </p:nvSpPr>
          <p:spPr>
            <a:xfrm>
              <a:off x="4018225" y="1502700"/>
              <a:ext cx="71725" cy="66800"/>
            </a:xfrm>
            <a:custGeom>
              <a:rect b="b" l="l" r="r" t="t"/>
              <a:pathLst>
                <a:path extrusionOk="0" h="2672" w="2869">
                  <a:moveTo>
                    <a:pt x="1438" y="593"/>
                  </a:moveTo>
                  <a:cubicBezTo>
                    <a:pt x="1535" y="952"/>
                    <a:pt x="1817" y="1234"/>
                    <a:pt x="2177" y="1332"/>
                  </a:cubicBezTo>
                  <a:cubicBezTo>
                    <a:pt x="1817" y="1435"/>
                    <a:pt x="1535" y="1717"/>
                    <a:pt x="1438" y="2071"/>
                  </a:cubicBezTo>
                  <a:cubicBezTo>
                    <a:pt x="1334" y="1717"/>
                    <a:pt x="1057" y="1435"/>
                    <a:pt x="699" y="1332"/>
                  </a:cubicBezTo>
                  <a:cubicBezTo>
                    <a:pt x="1057" y="1234"/>
                    <a:pt x="1334" y="952"/>
                    <a:pt x="1438" y="593"/>
                  </a:cubicBezTo>
                  <a:close/>
                  <a:moveTo>
                    <a:pt x="1435" y="0"/>
                  </a:moveTo>
                  <a:cubicBezTo>
                    <a:pt x="1254" y="0"/>
                    <a:pt x="1103" y="123"/>
                    <a:pt x="1069" y="301"/>
                  </a:cubicBezTo>
                  <a:lnTo>
                    <a:pt x="1038" y="434"/>
                  </a:lnTo>
                  <a:cubicBezTo>
                    <a:pt x="986" y="690"/>
                    <a:pt x="791" y="886"/>
                    <a:pt x="534" y="936"/>
                  </a:cubicBezTo>
                  <a:lnTo>
                    <a:pt x="335" y="978"/>
                  </a:lnTo>
                  <a:cubicBezTo>
                    <a:pt x="273" y="993"/>
                    <a:pt x="216" y="1029"/>
                    <a:pt x="181" y="1085"/>
                  </a:cubicBezTo>
                  <a:cubicBezTo>
                    <a:pt x="1" y="1358"/>
                    <a:pt x="145" y="1651"/>
                    <a:pt x="401" y="1706"/>
                  </a:cubicBezTo>
                  <a:lnTo>
                    <a:pt x="534" y="1732"/>
                  </a:lnTo>
                  <a:cubicBezTo>
                    <a:pt x="791" y="1784"/>
                    <a:pt x="986" y="1978"/>
                    <a:pt x="1038" y="2236"/>
                  </a:cubicBezTo>
                  <a:lnTo>
                    <a:pt x="1069" y="2368"/>
                  </a:lnTo>
                  <a:cubicBezTo>
                    <a:pt x="1104" y="2548"/>
                    <a:pt x="1253" y="2671"/>
                    <a:pt x="1438" y="2671"/>
                  </a:cubicBezTo>
                  <a:lnTo>
                    <a:pt x="1556" y="2671"/>
                  </a:lnTo>
                  <a:cubicBezTo>
                    <a:pt x="1663" y="2671"/>
                    <a:pt x="1761" y="2594"/>
                    <a:pt x="1781" y="2487"/>
                  </a:cubicBezTo>
                  <a:lnTo>
                    <a:pt x="1833" y="2236"/>
                  </a:lnTo>
                  <a:cubicBezTo>
                    <a:pt x="1884" y="1978"/>
                    <a:pt x="2079" y="1784"/>
                    <a:pt x="2336" y="1732"/>
                  </a:cubicBezTo>
                  <a:lnTo>
                    <a:pt x="2541" y="1691"/>
                  </a:lnTo>
                  <a:cubicBezTo>
                    <a:pt x="2603" y="1675"/>
                    <a:pt x="2658" y="1640"/>
                    <a:pt x="2689" y="1589"/>
                  </a:cubicBezTo>
                  <a:cubicBezTo>
                    <a:pt x="2869" y="1312"/>
                    <a:pt x="2726" y="1019"/>
                    <a:pt x="2469" y="967"/>
                  </a:cubicBezTo>
                  <a:lnTo>
                    <a:pt x="2172" y="906"/>
                  </a:lnTo>
                  <a:cubicBezTo>
                    <a:pt x="2018" y="875"/>
                    <a:pt x="1895" y="752"/>
                    <a:pt x="1864" y="598"/>
                  </a:cubicBezTo>
                  <a:lnTo>
                    <a:pt x="1791" y="235"/>
                  </a:lnTo>
                  <a:cubicBezTo>
                    <a:pt x="1777" y="173"/>
                    <a:pt x="1741" y="116"/>
                    <a:pt x="1689" y="81"/>
                  </a:cubicBezTo>
                  <a:cubicBezTo>
                    <a:pt x="1603" y="25"/>
                    <a:pt x="1516" y="0"/>
                    <a:pt x="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3854075" y="1497850"/>
              <a:ext cx="10400" cy="24050"/>
            </a:xfrm>
            <a:custGeom>
              <a:rect b="b" l="l" r="r" t="t"/>
              <a:pathLst>
                <a:path extrusionOk="0" h="962" w="416">
                  <a:moveTo>
                    <a:pt x="212" y="1"/>
                  </a:moveTo>
                  <a:cubicBezTo>
                    <a:pt x="203" y="1"/>
                    <a:pt x="194" y="1"/>
                    <a:pt x="185" y="3"/>
                  </a:cubicBezTo>
                  <a:cubicBezTo>
                    <a:pt x="77" y="17"/>
                    <a:pt x="0" y="110"/>
                    <a:pt x="0" y="218"/>
                  </a:cubicBezTo>
                  <a:lnTo>
                    <a:pt x="0" y="746"/>
                  </a:lnTo>
                  <a:cubicBezTo>
                    <a:pt x="0" y="860"/>
                    <a:pt x="88" y="962"/>
                    <a:pt x="205" y="962"/>
                  </a:cubicBezTo>
                  <a:cubicBezTo>
                    <a:pt x="208" y="962"/>
                    <a:pt x="210" y="962"/>
                    <a:pt x="213" y="962"/>
                  </a:cubicBezTo>
                  <a:cubicBezTo>
                    <a:pt x="327" y="962"/>
                    <a:pt x="415" y="867"/>
                    <a:pt x="415" y="756"/>
                  </a:cubicBezTo>
                  <a:lnTo>
                    <a:pt x="415" y="213"/>
                  </a:lnTo>
                  <a:cubicBezTo>
                    <a:pt x="415" y="93"/>
                    <a:pt x="323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3854075" y="1534925"/>
              <a:ext cx="10400" cy="24050"/>
            </a:xfrm>
            <a:custGeom>
              <a:rect b="b" l="l" r="r" t="t"/>
              <a:pathLst>
                <a:path extrusionOk="0" h="962" w="416">
                  <a:moveTo>
                    <a:pt x="211" y="0"/>
                  </a:moveTo>
                  <a:cubicBezTo>
                    <a:pt x="203" y="0"/>
                    <a:pt x="194" y="1"/>
                    <a:pt x="185" y="2"/>
                  </a:cubicBezTo>
                  <a:cubicBezTo>
                    <a:pt x="77" y="12"/>
                    <a:pt x="0" y="109"/>
                    <a:pt x="0" y="218"/>
                  </a:cubicBezTo>
                  <a:lnTo>
                    <a:pt x="0" y="741"/>
                  </a:lnTo>
                  <a:cubicBezTo>
                    <a:pt x="0" y="859"/>
                    <a:pt x="88" y="956"/>
                    <a:pt x="205" y="961"/>
                  </a:cubicBezTo>
                  <a:cubicBezTo>
                    <a:pt x="323" y="961"/>
                    <a:pt x="415" y="869"/>
                    <a:pt x="415" y="751"/>
                  </a:cubicBezTo>
                  <a:lnTo>
                    <a:pt x="415" y="208"/>
                  </a:lnTo>
                  <a:cubicBezTo>
                    <a:pt x="415" y="93"/>
                    <a:pt x="323" y="0"/>
                    <a:pt x="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3865500" y="1523425"/>
              <a:ext cx="24250" cy="10400"/>
            </a:xfrm>
            <a:custGeom>
              <a:rect b="b" l="l" r="r" t="t"/>
              <a:pathLst>
                <a:path extrusionOk="0" h="416" w="970">
                  <a:moveTo>
                    <a:pt x="225" y="0"/>
                  </a:moveTo>
                  <a:cubicBezTo>
                    <a:pt x="107" y="0"/>
                    <a:pt x="5" y="88"/>
                    <a:pt x="5" y="206"/>
                  </a:cubicBezTo>
                  <a:cubicBezTo>
                    <a:pt x="0" y="323"/>
                    <a:pt x="97" y="415"/>
                    <a:pt x="216" y="415"/>
                  </a:cubicBezTo>
                  <a:lnTo>
                    <a:pt x="749" y="415"/>
                  </a:lnTo>
                  <a:cubicBezTo>
                    <a:pt x="862" y="415"/>
                    <a:pt x="964" y="329"/>
                    <a:pt x="964" y="216"/>
                  </a:cubicBezTo>
                  <a:cubicBezTo>
                    <a:pt x="969" y="98"/>
                    <a:pt x="877" y="0"/>
                    <a:pt x="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3828550" y="1523425"/>
              <a:ext cx="24125" cy="10400"/>
            </a:xfrm>
            <a:custGeom>
              <a:rect b="b" l="l" r="r" t="t"/>
              <a:pathLst>
                <a:path extrusionOk="0" h="416" w="965">
                  <a:moveTo>
                    <a:pt x="221" y="0"/>
                  </a:moveTo>
                  <a:cubicBezTo>
                    <a:pt x="108" y="0"/>
                    <a:pt x="6" y="88"/>
                    <a:pt x="1" y="206"/>
                  </a:cubicBezTo>
                  <a:cubicBezTo>
                    <a:pt x="1" y="323"/>
                    <a:pt x="93" y="415"/>
                    <a:pt x="210" y="415"/>
                  </a:cubicBezTo>
                  <a:lnTo>
                    <a:pt x="744" y="415"/>
                  </a:lnTo>
                  <a:cubicBezTo>
                    <a:pt x="862" y="415"/>
                    <a:pt x="960" y="329"/>
                    <a:pt x="965" y="216"/>
                  </a:cubicBezTo>
                  <a:cubicBezTo>
                    <a:pt x="965" y="98"/>
                    <a:pt x="87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4120475" y="1748900"/>
              <a:ext cx="10400" cy="24025"/>
            </a:xfrm>
            <a:custGeom>
              <a:rect b="b" l="l" r="r" t="t"/>
              <a:pathLst>
                <a:path extrusionOk="0" h="961" w="416">
                  <a:moveTo>
                    <a:pt x="208" y="1"/>
                  </a:moveTo>
                  <a:cubicBezTo>
                    <a:pt x="205" y="1"/>
                    <a:pt x="203" y="1"/>
                    <a:pt x="200" y="1"/>
                  </a:cubicBezTo>
                  <a:cubicBezTo>
                    <a:pt x="88" y="1"/>
                    <a:pt x="0" y="103"/>
                    <a:pt x="0" y="216"/>
                  </a:cubicBezTo>
                  <a:lnTo>
                    <a:pt x="0" y="744"/>
                  </a:lnTo>
                  <a:cubicBezTo>
                    <a:pt x="0" y="858"/>
                    <a:pt x="88" y="960"/>
                    <a:pt x="200" y="960"/>
                  </a:cubicBezTo>
                  <a:cubicBezTo>
                    <a:pt x="203" y="960"/>
                    <a:pt x="205" y="960"/>
                    <a:pt x="208" y="960"/>
                  </a:cubicBezTo>
                  <a:cubicBezTo>
                    <a:pt x="323" y="960"/>
                    <a:pt x="415" y="865"/>
                    <a:pt x="415" y="749"/>
                  </a:cubicBezTo>
                  <a:lnTo>
                    <a:pt x="415" y="206"/>
                  </a:lnTo>
                  <a:cubicBezTo>
                    <a:pt x="415" y="96"/>
                    <a:pt x="323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4120475" y="1785850"/>
              <a:ext cx="10400" cy="24125"/>
            </a:xfrm>
            <a:custGeom>
              <a:rect b="b" l="l" r="r" t="t"/>
              <a:pathLst>
                <a:path extrusionOk="0" h="965" w="416">
                  <a:moveTo>
                    <a:pt x="200" y="0"/>
                  </a:moveTo>
                  <a:cubicBezTo>
                    <a:pt x="88" y="5"/>
                    <a:pt x="0" y="102"/>
                    <a:pt x="0" y="221"/>
                  </a:cubicBezTo>
                  <a:lnTo>
                    <a:pt x="0" y="744"/>
                  </a:lnTo>
                  <a:cubicBezTo>
                    <a:pt x="0" y="862"/>
                    <a:pt x="88" y="959"/>
                    <a:pt x="200" y="964"/>
                  </a:cubicBezTo>
                  <a:cubicBezTo>
                    <a:pt x="318" y="964"/>
                    <a:pt x="415" y="872"/>
                    <a:pt x="415" y="754"/>
                  </a:cubicBezTo>
                  <a:lnTo>
                    <a:pt x="415" y="211"/>
                  </a:lnTo>
                  <a:cubicBezTo>
                    <a:pt x="415" y="93"/>
                    <a:pt x="318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4132000" y="1774425"/>
              <a:ext cx="24250" cy="10550"/>
            </a:xfrm>
            <a:custGeom>
              <a:rect b="b" l="l" r="r" t="t"/>
              <a:pathLst>
                <a:path extrusionOk="0" h="422" w="970">
                  <a:moveTo>
                    <a:pt x="221" y="0"/>
                  </a:moveTo>
                  <a:cubicBezTo>
                    <a:pt x="108" y="0"/>
                    <a:pt x="6" y="88"/>
                    <a:pt x="6" y="206"/>
                  </a:cubicBezTo>
                  <a:cubicBezTo>
                    <a:pt x="1" y="324"/>
                    <a:pt x="93" y="422"/>
                    <a:pt x="211" y="422"/>
                  </a:cubicBezTo>
                  <a:lnTo>
                    <a:pt x="745" y="422"/>
                  </a:lnTo>
                  <a:cubicBezTo>
                    <a:pt x="863" y="422"/>
                    <a:pt x="965" y="329"/>
                    <a:pt x="965" y="216"/>
                  </a:cubicBezTo>
                  <a:cubicBezTo>
                    <a:pt x="970" y="98"/>
                    <a:pt x="873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4094950" y="1774425"/>
              <a:ext cx="24250" cy="10550"/>
            </a:xfrm>
            <a:custGeom>
              <a:rect b="b" l="l" r="r" t="t"/>
              <a:pathLst>
                <a:path extrusionOk="0" h="422" w="970">
                  <a:moveTo>
                    <a:pt x="226" y="0"/>
                  </a:moveTo>
                  <a:cubicBezTo>
                    <a:pt x="108" y="0"/>
                    <a:pt x="10" y="88"/>
                    <a:pt x="5" y="206"/>
                  </a:cubicBezTo>
                  <a:cubicBezTo>
                    <a:pt x="0" y="324"/>
                    <a:pt x="98" y="422"/>
                    <a:pt x="216" y="422"/>
                  </a:cubicBezTo>
                  <a:lnTo>
                    <a:pt x="749" y="422"/>
                  </a:lnTo>
                  <a:cubicBezTo>
                    <a:pt x="862" y="422"/>
                    <a:pt x="965" y="329"/>
                    <a:pt x="969" y="216"/>
                  </a:cubicBezTo>
                  <a:cubicBezTo>
                    <a:pt x="969" y="98"/>
                    <a:pt x="877" y="0"/>
                    <a:pt x="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3803400" y="1575925"/>
              <a:ext cx="98400" cy="80650"/>
            </a:xfrm>
            <a:custGeom>
              <a:rect b="b" l="l" r="r" t="t"/>
              <a:pathLst>
                <a:path extrusionOk="0" h="3226" w="3936">
                  <a:moveTo>
                    <a:pt x="3709" y="0"/>
                  </a:moveTo>
                  <a:cubicBezTo>
                    <a:pt x="3697" y="0"/>
                    <a:pt x="3686" y="1"/>
                    <a:pt x="3674" y="3"/>
                  </a:cubicBezTo>
                  <a:cubicBezTo>
                    <a:pt x="2607" y="193"/>
                    <a:pt x="1708" y="470"/>
                    <a:pt x="1078" y="804"/>
                  </a:cubicBezTo>
                  <a:cubicBezTo>
                    <a:pt x="360" y="1178"/>
                    <a:pt x="1" y="1609"/>
                    <a:pt x="1" y="2092"/>
                  </a:cubicBezTo>
                  <a:cubicBezTo>
                    <a:pt x="1" y="2487"/>
                    <a:pt x="252" y="2856"/>
                    <a:pt x="754" y="3190"/>
                  </a:cubicBezTo>
                  <a:cubicBezTo>
                    <a:pt x="791" y="3210"/>
                    <a:pt x="832" y="3226"/>
                    <a:pt x="872" y="3226"/>
                  </a:cubicBezTo>
                  <a:cubicBezTo>
                    <a:pt x="939" y="3226"/>
                    <a:pt x="1007" y="3190"/>
                    <a:pt x="1047" y="3129"/>
                  </a:cubicBezTo>
                  <a:cubicBezTo>
                    <a:pt x="1114" y="3031"/>
                    <a:pt x="1083" y="2902"/>
                    <a:pt x="986" y="2835"/>
                  </a:cubicBezTo>
                  <a:cubicBezTo>
                    <a:pt x="730" y="2667"/>
                    <a:pt x="422" y="2400"/>
                    <a:pt x="422" y="2092"/>
                  </a:cubicBezTo>
                  <a:cubicBezTo>
                    <a:pt x="422" y="1445"/>
                    <a:pt x="1755" y="773"/>
                    <a:pt x="3746" y="425"/>
                  </a:cubicBezTo>
                  <a:cubicBezTo>
                    <a:pt x="3858" y="404"/>
                    <a:pt x="3936" y="292"/>
                    <a:pt x="3915" y="178"/>
                  </a:cubicBezTo>
                  <a:cubicBezTo>
                    <a:pt x="3896" y="73"/>
                    <a:pt x="3809" y="0"/>
                    <a:pt x="3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3834425" y="1570100"/>
              <a:ext cx="324925" cy="117275"/>
            </a:xfrm>
            <a:custGeom>
              <a:rect b="b" l="l" r="r" t="t"/>
              <a:pathLst>
                <a:path extrusionOk="0" h="4691" w="12997">
                  <a:moveTo>
                    <a:pt x="7251" y="0"/>
                  </a:moveTo>
                  <a:cubicBezTo>
                    <a:pt x="7142" y="0"/>
                    <a:pt x="7054" y="84"/>
                    <a:pt x="7045" y="196"/>
                  </a:cubicBezTo>
                  <a:cubicBezTo>
                    <a:pt x="7040" y="314"/>
                    <a:pt x="7128" y="411"/>
                    <a:pt x="7246" y="421"/>
                  </a:cubicBezTo>
                  <a:cubicBezTo>
                    <a:pt x="8764" y="518"/>
                    <a:pt x="10144" y="776"/>
                    <a:pt x="11129" y="1150"/>
                  </a:cubicBezTo>
                  <a:cubicBezTo>
                    <a:pt x="12048" y="1494"/>
                    <a:pt x="12576" y="1925"/>
                    <a:pt x="12576" y="2325"/>
                  </a:cubicBezTo>
                  <a:cubicBezTo>
                    <a:pt x="12576" y="2786"/>
                    <a:pt x="11873" y="3279"/>
                    <a:pt x="10703" y="3648"/>
                  </a:cubicBezTo>
                  <a:cubicBezTo>
                    <a:pt x="9415" y="4049"/>
                    <a:pt x="7701" y="4269"/>
                    <a:pt x="5880" y="4269"/>
                  </a:cubicBezTo>
                  <a:cubicBezTo>
                    <a:pt x="3669" y="4269"/>
                    <a:pt x="1597" y="3935"/>
                    <a:pt x="325" y="3376"/>
                  </a:cubicBezTo>
                  <a:cubicBezTo>
                    <a:pt x="299" y="3365"/>
                    <a:pt x="271" y="3359"/>
                    <a:pt x="244" y="3359"/>
                  </a:cubicBezTo>
                  <a:cubicBezTo>
                    <a:pt x="162" y="3359"/>
                    <a:pt x="82" y="3407"/>
                    <a:pt x="48" y="3485"/>
                  </a:cubicBezTo>
                  <a:cubicBezTo>
                    <a:pt x="1" y="3592"/>
                    <a:pt x="48" y="3720"/>
                    <a:pt x="155" y="3767"/>
                  </a:cubicBezTo>
                  <a:cubicBezTo>
                    <a:pt x="1478" y="4347"/>
                    <a:pt x="3618" y="4690"/>
                    <a:pt x="5880" y="4690"/>
                  </a:cubicBezTo>
                  <a:cubicBezTo>
                    <a:pt x="7743" y="4690"/>
                    <a:pt x="9503" y="4465"/>
                    <a:pt x="10827" y="4049"/>
                  </a:cubicBezTo>
                  <a:cubicBezTo>
                    <a:pt x="12247" y="3608"/>
                    <a:pt x="12996" y="3012"/>
                    <a:pt x="12996" y="2325"/>
                  </a:cubicBezTo>
                  <a:cubicBezTo>
                    <a:pt x="12996" y="1719"/>
                    <a:pt x="12406" y="1176"/>
                    <a:pt x="11278" y="750"/>
                  </a:cubicBezTo>
                  <a:cubicBezTo>
                    <a:pt x="10251" y="364"/>
                    <a:pt x="8831" y="99"/>
                    <a:pt x="7270" y="1"/>
                  </a:cubicBezTo>
                  <a:cubicBezTo>
                    <a:pt x="7264" y="1"/>
                    <a:pt x="7257" y="0"/>
                    <a:pt x="7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3877400" y="1618200"/>
              <a:ext cx="207950" cy="29800"/>
            </a:xfrm>
            <a:custGeom>
              <a:rect b="b" l="l" r="r" t="t"/>
              <a:pathLst>
                <a:path extrusionOk="0" h="1192" w="8318">
                  <a:moveTo>
                    <a:pt x="365" y="0"/>
                  </a:moveTo>
                  <a:cubicBezTo>
                    <a:pt x="349" y="0"/>
                    <a:pt x="334" y="2"/>
                    <a:pt x="318" y="5"/>
                  </a:cubicBezTo>
                  <a:lnTo>
                    <a:pt x="313" y="10"/>
                  </a:lnTo>
                  <a:lnTo>
                    <a:pt x="309" y="10"/>
                  </a:lnTo>
                  <a:cubicBezTo>
                    <a:pt x="124" y="52"/>
                    <a:pt x="1" y="211"/>
                    <a:pt x="1" y="401"/>
                  </a:cubicBezTo>
                  <a:cubicBezTo>
                    <a:pt x="1" y="590"/>
                    <a:pt x="124" y="744"/>
                    <a:pt x="309" y="791"/>
                  </a:cubicBezTo>
                  <a:lnTo>
                    <a:pt x="318" y="791"/>
                  </a:lnTo>
                  <a:cubicBezTo>
                    <a:pt x="1407" y="1047"/>
                    <a:pt x="2771" y="1191"/>
                    <a:pt x="4161" y="1191"/>
                  </a:cubicBezTo>
                  <a:cubicBezTo>
                    <a:pt x="5547" y="1191"/>
                    <a:pt x="6912" y="1047"/>
                    <a:pt x="7999" y="791"/>
                  </a:cubicBezTo>
                  <a:lnTo>
                    <a:pt x="8009" y="791"/>
                  </a:lnTo>
                  <a:cubicBezTo>
                    <a:pt x="8194" y="744"/>
                    <a:pt x="8317" y="590"/>
                    <a:pt x="8317" y="401"/>
                  </a:cubicBezTo>
                  <a:cubicBezTo>
                    <a:pt x="8317" y="211"/>
                    <a:pt x="8194" y="52"/>
                    <a:pt x="8009" y="10"/>
                  </a:cubicBezTo>
                  <a:lnTo>
                    <a:pt x="7999" y="5"/>
                  </a:lnTo>
                  <a:cubicBezTo>
                    <a:pt x="7984" y="2"/>
                    <a:pt x="7968" y="0"/>
                    <a:pt x="7953" y="0"/>
                  </a:cubicBezTo>
                  <a:cubicBezTo>
                    <a:pt x="7857" y="0"/>
                    <a:pt x="7770" y="68"/>
                    <a:pt x="7748" y="164"/>
                  </a:cubicBezTo>
                  <a:cubicBezTo>
                    <a:pt x="7727" y="257"/>
                    <a:pt x="7768" y="349"/>
                    <a:pt x="7845" y="396"/>
                  </a:cubicBezTo>
                  <a:cubicBezTo>
                    <a:pt x="6794" y="632"/>
                    <a:pt x="5490" y="765"/>
                    <a:pt x="4161" y="765"/>
                  </a:cubicBezTo>
                  <a:cubicBezTo>
                    <a:pt x="2828" y="765"/>
                    <a:pt x="1519" y="632"/>
                    <a:pt x="472" y="396"/>
                  </a:cubicBezTo>
                  <a:cubicBezTo>
                    <a:pt x="550" y="349"/>
                    <a:pt x="590" y="257"/>
                    <a:pt x="571" y="164"/>
                  </a:cubicBezTo>
                  <a:cubicBezTo>
                    <a:pt x="548" y="68"/>
                    <a:pt x="461" y="0"/>
                    <a:pt x="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4080700" y="1680650"/>
              <a:ext cx="10425" cy="63550"/>
            </a:xfrm>
            <a:custGeom>
              <a:rect b="b" l="l" r="r" t="t"/>
              <a:pathLst>
                <a:path extrusionOk="0" h="2542" w="417">
                  <a:moveTo>
                    <a:pt x="210" y="1"/>
                  </a:moveTo>
                  <a:cubicBezTo>
                    <a:pt x="207" y="1"/>
                    <a:pt x="204" y="1"/>
                    <a:pt x="201" y="1"/>
                  </a:cubicBezTo>
                  <a:cubicBezTo>
                    <a:pt x="88" y="6"/>
                    <a:pt x="0" y="104"/>
                    <a:pt x="0" y="221"/>
                  </a:cubicBezTo>
                  <a:lnTo>
                    <a:pt x="0" y="2321"/>
                  </a:lnTo>
                  <a:cubicBezTo>
                    <a:pt x="0" y="2438"/>
                    <a:pt x="88" y="2536"/>
                    <a:pt x="201" y="2541"/>
                  </a:cubicBezTo>
                  <a:cubicBezTo>
                    <a:pt x="319" y="2541"/>
                    <a:pt x="417" y="2449"/>
                    <a:pt x="417" y="2331"/>
                  </a:cubicBezTo>
                  <a:lnTo>
                    <a:pt x="417" y="211"/>
                  </a:lnTo>
                  <a:cubicBezTo>
                    <a:pt x="417" y="96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3871500" y="1681350"/>
              <a:ext cx="219625" cy="171475"/>
            </a:xfrm>
            <a:custGeom>
              <a:rect b="b" l="l" r="r" t="t"/>
              <a:pathLst>
                <a:path extrusionOk="0" h="6859" w="8785">
                  <a:moveTo>
                    <a:pt x="222" y="1"/>
                  </a:moveTo>
                  <a:cubicBezTo>
                    <a:pt x="100" y="1"/>
                    <a:pt x="0" y="100"/>
                    <a:pt x="0" y="224"/>
                  </a:cubicBezTo>
                  <a:lnTo>
                    <a:pt x="0" y="5340"/>
                  </a:lnTo>
                  <a:cubicBezTo>
                    <a:pt x="0" y="5796"/>
                    <a:pt x="473" y="6186"/>
                    <a:pt x="1371" y="6463"/>
                  </a:cubicBezTo>
                  <a:cubicBezTo>
                    <a:pt x="2181" y="6719"/>
                    <a:pt x="3253" y="6858"/>
                    <a:pt x="4392" y="6858"/>
                  </a:cubicBezTo>
                  <a:cubicBezTo>
                    <a:pt x="5531" y="6858"/>
                    <a:pt x="6604" y="6719"/>
                    <a:pt x="7414" y="6463"/>
                  </a:cubicBezTo>
                  <a:cubicBezTo>
                    <a:pt x="8312" y="6186"/>
                    <a:pt x="8785" y="5796"/>
                    <a:pt x="8785" y="5340"/>
                  </a:cubicBezTo>
                  <a:lnTo>
                    <a:pt x="8785" y="3025"/>
                  </a:lnTo>
                  <a:cubicBezTo>
                    <a:pt x="8785" y="2913"/>
                    <a:pt x="8697" y="2810"/>
                    <a:pt x="8584" y="2810"/>
                  </a:cubicBezTo>
                  <a:cubicBezTo>
                    <a:pt x="8581" y="2810"/>
                    <a:pt x="8578" y="2810"/>
                    <a:pt x="8575" y="2810"/>
                  </a:cubicBezTo>
                  <a:cubicBezTo>
                    <a:pt x="8461" y="2810"/>
                    <a:pt x="8368" y="2905"/>
                    <a:pt x="8368" y="3015"/>
                  </a:cubicBezTo>
                  <a:lnTo>
                    <a:pt x="8368" y="5340"/>
                  </a:lnTo>
                  <a:cubicBezTo>
                    <a:pt x="8368" y="5796"/>
                    <a:pt x="6860" y="6432"/>
                    <a:pt x="4408" y="6432"/>
                  </a:cubicBezTo>
                  <a:cubicBezTo>
                    <a:pt x="1951" y="6432"/>
                    <a:pt x="447" y="5796"/>
                    <a:pt x="447" y="5340"/>
                  </a:cubicBezTo>
                  <a:lnTo>
                    <a:pt x="447" y="219"/>
                  </a:lnTo>
                  <a:cubicBezTo>
                    <a:pt x="447" y="132"/>
                    <a:pt x="396" y="50"/>
                    <a:pt x="314" y="20"/>
                  </a:cubicBezTo>
                  <a:cubicBezTo>
                    <a:pt x="283" y="7"/>
                    <a:pt x="252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3882150" y="1495725"/>
              <a:ext cx="131125" cy="131100"/>
            </a:xfrm>
            <a:custGeom>
              <a:rect b="b" l="l" r="r" t="t"/>
              <a:pathLst>
                <a:path extrusionOk="0" h="5244" w="5245">
                  <a:moveTo>
                    <a:pt x="2622" y="426"/>
                  </a:moveTo>
                  <a:cubicBezTo>
                    <a:pt x="2674" y="426"/>
                    <a:pt x="2678" y="457"/>
                    <a:pt x="2678" y="472"/>
                  </a:cubicBezTo>
                  <a:lnTo>
                    <a:pt x="2806" y="1082"/>
                  </a:lnTo>
                  <a:cubicBezTo>
                    <a:pt x="2946" y="1770"/>
                    <a:pt x="3479" y="2304"/>
                    <a:pt x="4167" y="2442"/>
                  </a:cubicBezTo>
                  <a:lnTo>
                    <a:pt x="4777" y="2565"/>
                  </a:lnTo>
                  <a:cubicBezTo>
                    <a:pt x="4788" y="2565"/>
                    <a:pt x="4823" y="2576"/>
                    <a:pt x="4823" y="2622"/>
                  </a:cubicBezTo>
                  <a:cubicBezTo>
                    <a:pt x="4823" y="2668"/>
                    <a:pt x="4788" y="2678"/>
                    <a:pt x="4777" y="2678"/>
                  </a:cubicBezTo>
                  <a:lnTo>
                    <a:pt x="4167" y="2801"/>
                  </a:lnTo>
                  <a:cubicBezTo>
                    <a:pt x="3479" y="2945"/>
                    <a:pt x="2946" y="3479"/>
                    <a:pt x="2806" y="4161"/>
                  </a:cubicBezTo>
                  <a:lnTo>
                    <a:pt x="2678" y="4776"/>
                  </a:lnTo>
                  <a:cubicBezTo>
                    <a:pt x="2678" y="4786"/>
                    <a:pt x="2674" y="4823"/>
                    <a:pt x="2622" y="4823"/>
                  </a:cubicBezTo>
                  <a:cubicBezTo>
                    <a:pt x="2576" y="4823"/>
                    <a:pt x="2571" y="4786"/>
                    <a:pt x="2566" y="4776"/>
                  </a:cubicBezTo>
                  <a:lnTo>
                    <a:pt x="2443" y="4161"/>
                  </a:lnTo>
                  <a:cubicBezTo>
                    <a:pt x="2304" y="3479"/>
                    <a:pt x="1771" y="2945"/>
                    <a:pt x="1083" y="2801"/>
                  </a:cubicBezTo>
                  <a:lnTo>
                    <a:pt x="473" y="2678"/>
                  </a:lnTo>
                  <a:cubicBezTo>
                    <a:pt x="462" y="2678"/>
                    <a:pt x="426" y="2668"/>
                    <a:pt x="426" y="2622"/>
                  </a:cubicBezTo>
                  <a:cubicBezTo>
                    <a:pt x="426" y="2576"/>
                    <a:pt x="462" y="2565"/>
                    <a:pt x="473" y="2565"/>
                  </a:cubicBezTo>
                  <a:lnTo>
                    <a:pt x="1083" y="2442"/>
                  </a:lnTo>
                  <a:cubicBezTo>
                    <a:pt x="1771" y="2304"/>
                    <a:pt x="2304" y="1770"/>
                    <a:pt x="2443" y="1082"/>
                  </a:cubicBezTo>
                  <a:lnTo>
                    <a:pt x="2566" y="472"/>
                  </a:lnTo>
                  <a:cubicBezTo>
                    <a:pt x="2571" y="457"/>
                    <a:pt x="2576" y="426"/>
                    <a:pt x="2622" y="426"/>
                  </a:cubicBezTo>
                  <a:close/>
                  <a:moveTo>
                    <a:pt x="2622" y="0"/>
                  </a:moveTo>
                  <a:cubicBezTo>
                    <a:pt x="2392" y="0"/>
                    <a:pt x="2197" y="159"/>
                    <a:pt x="2150" y="384"/>
                  </a:cubicBezTo>
                  <a:lnTo>
                    <a:pt x="2027" y="995"/>
                  </a:lnTo>
                  <a:cubicBezTo>
                    <a:pt x="1925" y="1518"/>
                    <a:pt x="1520" y="1919"/>
                    <a:pt x="1001" y="2027"/>
                  </a:cubicBezTo>
                  <a:lnTo>
                    <a:pt x="386" y="2150"/>
                  </a:lnTo>
                  <a:cubicBezTo>
                    <a:pt x="159" y="2196"/>
                    <a:pt x="0" y="2391"/>
                    <a:pt x="0" y="2622"/>
                  </a:cubicBezTo>
                  <a:cubicBezTo>
                    <a:pt x="0" y="2853"/>
                    <a:pt x="159" y="3048"/>
                    <a:pt x="386" y="3093"/>
                  </a:cubicBezTo>
                  <a:lnTo>
                    <a:pt x="1001" y="3216"/>
                  </a:lnTo>
                  <a:cubicBezTo>
                    <a:pt x="1520" y="3325"/>
                    <a:pt x="1925" y="3730"/>
                    <a:pt x="2027" y="4248"/>
                  </a:cubicBezTo>
                  <a:lnTo>
                    <a:pt x="2150" y="4859"/>
                  </a:lnTo>
                  <a:cubicBezTo>
                    <a:pt x="2197" y="5084"/>
                    <a:pt x="2392" y="5243"/>
                    <a:pt x="2622" y="5243"/>
                  </a:cubicBezTo>
                  <a:cubicBezTo>
                    <a:pt x="2853" y="5243"/>
                    <a:pt x="3048" y="5084"/>
                    <a:pt x="3095" y="4859"/>
                  </a:cubicBezTo>
                  <a:lnTo>
                    <a:pt x="3218" y="4248"/>
                  </a:lnTo>
                  <a:cubicBezTo>
                    <a:pt x="3325" y="3730"/>
                    <a:pt x="3730" y="3325"/>
                    <a:pt x="4248" y="3216"/>
                  </a:cubicBezTo>
                  <a:lnTo>
                    <a:pt x="4859" y="3093"/>
                  </a:lnTo>
                  <a:cubicBezTo>
                    <a:pt x="5084" y="3048"/>
                    <a:pt x="5244" y="2853"/>
                    <a:pt x="5244" y="2622"/>
                  </a:cubicBezTo>
                  <a:cubicBezTo>
                    <a:pt x="5244" y="2391"/>
                    <a:pt x="5084" y="2196"/>
                    <a:pt x="4859" y="2150"/>
                  </a:cubicBezTo>
                  <a:lnTo>
                    <a:pt x="4248" y="2027"/>
                  </a:lnTo>
                  <a:cubicBezTo>
                    <a:pt x="3730" y="1919"/>
                    <a:pt x="3325" y="1518"/>
                    <a:pt x="3218" y="995"/>
                  </a:cubicBezTo>
                  <a:lnTo>
                    <a:pt x="3095" y="384"/>
                  </a:lnTo>
                  <a:cubicBezTo>
                    <a:pt x="3048" y="159"/>
                    <a:pt x="2853" y="0"/>
                    <a:pt x="2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43"/>
          <p:cNvGrpSpPr/>
          <p:nvPr/>
        </p:nvGrpSpPr>
        <p:grpSpPr>
          <a:xfrm>
            <a:off x="7202523" y="2354911"/>
            <a:ext cx="540119" cy="479234"/>
            <a:chOff x="803075" y="3175850"/>
            <a:chExt cx="356975" cy="313200"/>
          </a:xfrm>
        </p:grpSpPr>
        <p:sp>
          <p:nvSpPr>
            <p:cNvPr id="882" name="Google Shape;882;p43"/>
            <p:cNvSpPr/>
            <p:nvPr/>
          </p:nvSpPr>
          <p:spPr>
            <a:xfrm>
              <a:off x="833975" y="3223775"/>
              <a:ext cx="97650" cy="97750"/>
            </a:xfrm>
            <a:custGeom>
              <a:rect b="b" l="l" r="r" t="t"/>
              <a:pathLst>
                <a:path extrusionOk="0" h="3910" w="3906">
                  <a:moveTo>
                    <a:pt x="1956" y="426"/>
                  </a:moveTo>
                  <a:cubicBezTo>
                    <a:pt x="1992" y="426"/>
                    <a:pt x="1992" y="447"/>
                    <a:pt x="1997" y="462"/>
                  </a:cubicBezTo>
                  <a:lnTo>
                    <a:pt x="2039" y="668"/>
                  </a:lnTo>
                  <a:cubicBezTo>
                    <a:pt x="2162" y="1274"/>
                    <a:pt x="2633" y="1745"/>
                    <a:pt x="3239" y="1868"/>
                  </a:cubicBezTo>
                  <a:lnTo>
                    <a:pt x="3448" y="1909"/>
                  </a:lnTo>
                  <a:cubicBezTo>
                    <a:pt x="3460" y="1915"/>
                    <a:pt x="3485" y="1920"/>
                    <a:pt x="3485" y="1956"/>
                  </a:cubicBezTo>
                  <a:cubicBezTo>
                    <a:pt x="3485" y="1991"/>
                    <a:pt x="3460" y="1996"/>
                    <a:pt x="3448" y="1996"/>
                  </a:cubicBezTo>
                  <a:lnTo>
                    <a:pt x="3239" y="2038"/>
                  </a:lnTo>
                  <a:cubicBezTo>
                    <a:pt x="2633" y="2161"/>
                    <a:pt x="2162" y="2633"/>
                    <a:pt x="2039" y="3244"/>
                  </a:cubicBezTo>
                  <a:lnTo>
                    <a:pt x="1997" y="3448"/>
                  </a:lnTo>
                  <a:cubicBezTo>
                    <a:pt x="1992" y="3459"/>
                    <a:pt x="1992" y="3485"/>
                    <a:pt x="1956" y="3485"/>
                  </a:cubicBezTo>
                  <a:cubicBezTo>
                    <a:pt x="1920" y="3485"/>
                    <a:pt x="1915" y="3459"/>
                    <a:pt x="1909" y="3448"/>
                  </a:cubicBezTo>
                  <a:lnTo>
                    <a:pt x="1869" y="3244"/>
                  </a:lnTo>
                  <a:cubicBezTo>
                    <a:pt x="1746" y="2633"/>
                    <a:pt x="1274" y="2161"/>
                    <a:pt x="668" y="2038"/>
                  </a:cubicBezTo>
                  <a:lnTo>
                    <a:pt x="458" y="1996"/>
                  </a:lnTo>
                  <a:cubicBezTo>
                    <a:pt x="448" y="1996"/>
                    <a:pt x="422" y="1991"/>
                    <a:pt x="422" y="1956"/>
                  </a:cubicBezTo>
                  <a:cubicBezTo>
                    <a:pt x="422" y="1920"/>
                    <a:pt x="448" y="1915"/>
                    <a:pt x="458" y="1909"/>
                  </a:cubicBezTo>
                  <a:lnTo>
                    <a:pt x="668" y="1868"/>
                  </a:lnTo>
                  <a:cubicBezTo>
                    <a:pt x="1274" y="1745"/>
                    <a:pt x="1746" y="1274"/>
                    <a:pt x="1869" y="668"/>
                  </a:cubicBezTo>
                  <a:lnTo>
                    <a:pt x="1909" y="462"/>
                  </a:lnTo>
                  <a:cubicBezTo>
                    <a:pt x="1915" y="447"/>
                    <a:pt x="1920" y="426"/>
                    <a:pt x="1956" y="426"/>
                  </a:cubicBezTo>
                  <a:close/>
                  <a:moveTo>
                    <a:pt x="1956" y="0"/>
                  </a:moveTo>
                  <a:cubicBezTo>
                    <a:pt x="1731" y="0"/>
                    <a:pt x="1540" y="154"/>
                    <a:pt x="1494" y="376"/>
                  </a:cubicBezTo>
                  <a:lnTo>
                    <a:pt x="1454" y="585"/>
                  </a:lnTo>
                  <a:cubicBezTo>
                    <a:pt x="1366" y="1022"/>
                    <a:pt x="1023" y="1366"/>
                    <a:pt x="581" y="1453"/>
                  </a:cubicBezTo>
                  <a:lnTo>
                    <a:pt x="376" y="1494"/>
                  </a:lnTo>
                  <a:cubicBezTo>
                    <a:pt x="155" y="1540"/>
                    <a:pt x="1" y="1730"/>
                    <a:pt x="1" y="1956"/>
                  </a:cubicBezTo>
                  <a:cubicBezTo>
                    <a:pt x="1" y="2181"/>
                    <a:pt x="155" y="2371"/>
                    <a:pt x="376" y="2413"/>
                  </a:cubicBezTo>
                  <a:lnTo>
                    <a:pt x="581" y="2458"/>
                  </a:lnTo>
                  <a:cubicBezTo>
                    <a:pt x="1023" y="2546"/>
                    <a:pt x="1366" y="2884"/>
                    <a:pt x="1454" y="3325"/>
                  </a:cubicBezTo>
                  <a:lnTo>
                    <a:pt x="1494" y="3536"/>
                  </a:lnTo>
                  <a:cubicBezTo>
                    <a:pt x="1540" y="3756"/>
                    <a:pt x="1731" y="3910"/>
                    <a:pt x="1956" y="3910"/>
                  </a:cubicBezTo>
                  <a:cubicBezTo>
                    <a:pt x="2176" y="3910"/>
                    <a:pt x="2366" y="3756"/>
                    <a:pt x="2413" y="3536"/>
                  </a:cubicBezTo>
                  <a:lnTo>
                    <a:pt x="2454" y="3325"/>
                  </a:lnTo>
                  <a:cubicBezTo>
                    <a:pt x="2546" y="2884"/>
                    <a:pt x="2884" y="2546"/>
                    <a:pt x="3325" y="2458"/>
                  </a:cubicBezTo>
                  <a:lnTo>
                    <a:pt x="3531" y="2413"/>
                  </a:lnTo>
                  <a:cubicBezTo>
                    <a:pt x="3751" y="2371"/>
                    <a:pt x="3905" y="2181"/>
                    <a:pt x="3905" y="1956"/>
                  </a:cubicBezTo>
                  <a:cubicBezTo>
                    <a:pt x="3905" y="1730"/>
                    <a:pt x="3751" y="1540"/>
                    <a:pt x="3531" y="1494"/>
                  </a:cubicBezTo>
                  <a:lnTo>
                    <a:pt x="3325" y="1453"/>
                  </a:lnTo>
                  <a:cubicBezTo>
                    <a:pt x="2884" y="1366"/>
                    <a:pt x="2546" y="1022"/>
                    <a:pt x="2454" y="585"/>
                  </a:cubicBezTo>
                  <a:lnTo>
                    <a:pt x="2413" y="376"/>
                  </a:lnTo>
                  <a:cubicBezTo>
                    <a:pt x="2366" y="154"/>
                    <a:pt x="2176" y="0"/>
                    <a:pt x="1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803075" y="3353275"/>
              <a:ext cx="297850" cy="135775"/>
            </a:xfrm>
            <a:custGeom>
              <a:rect b="b" l="l" r="r" t="t"/>
              <a:pathLst>
                <a:path extrusionOk="0" h="5431" w="11914">
                  <a:moveTo>
                    <a:pt x="3227" y="0"/>
                  </a:moveTo>
                  <a:cubicBezTo>
                    <a:pt x="3209" y="0"/>
                    <a:pt x="3190" y="3"/>
                    <a:pt x="3171" y="8"/>
                  </a:cubicBezTo>
                  <a:cubicBezTo>
                    <a:pt x="2238" y="259"/>
                    <a:pt x="1452" y="608"/>
                    <a:pt x="909" y="1003"/>
                  </a:cubicBezTo>
                  <a:cubicBezTo>
                    <a:pt x="313" y="1445"/>
                    <a:pt x="1" y="1952"/>
                    <a:pt x="1" y="2475"/>
                  </a:cubicBezTo>
                  <a:cubicBezTo>
                    <a:pt x="1" y="3302"/>
                    <a:pt x="770" y="4061"/>
                    <a:pt x="2166" y="4609"/>
                  </a:cubicBezTo>
                  <a:cubicBezTo>
                    <a:pt x="3495" y="5139"/>
                    <a:pt x="5264" y="5431"/>
                    <a:pt x="7142" y="5431"/>
                  </a:cubicBezTo>
                  <a:cubicBezTo>
                    <a:pt x="8830" y="5431"/>
                    <a:pt x="10462" y="5189"/>
                    <a:pt x="11745" y="4748"/>
                  </a:cubicBezTo>
                  <a:cubicBezTo>
                    <a:pt x="11852" y="4713"/>
                    <a:pt x="11914" y="4590"/>
                    <a:pt x="11873" y="4481"/>
                  </a:cubicBezTo>
                  <a:cubicBezTo>
                    <a:pt x="11844" y="4392"/>
                    <a:pt x="11760" y="4338"/>
                    <a:pt x="11672" y="4338"/>
                  </a:cubicBezTo>
                  <a:cubicBezTo>
                    <a:pt x="11650" y="4338"/>
                    <a:pt x="11628" y="4341"/>
                    <a:pt x="11606" y="4348"/>
                  </a:cubicBezTo>
                  <a:cubicBezTo>
                    <a:pt x="10369" y="4774"/>
                    <a:pt x="8785" y="5005"/>
                    <a:pt x="7142" y="5005"/>
                  </a:cubicBezTo>
                  <a:cubicBezTo>
                    <a:pt x="5316" y="5005"/>
                    <a:pt x="3602" y="4728"/>
                    <a:pt x="2320" y="4220"/>
                  </a:cubicBezTo>
                  <a:cubicBezTo>
                    <a:pt x="1114" y="3743"/>
                    <a:pt x="427" y="3107"/>
                    <a:pt x="427" y="2475"/>
                  </a:cubicBezTo>
                  <a:cubicBezTo>
                    <a:pt x="427" y="1685"/>
                    <a:pt x="1520" y="896"/>
                    <a:pt x="3280" y="418"/>
                  </a:cubicBezTo>
                  <a:cubicBezTo>
                    <a:pt x="3392" y="387"/>
                    <a:pt x="3459" y="269"/>
                    <a:pt x="3428" y="157"/>
                  </a:cubicBezTo>
                  <a:cubicBezTo>
                    <a:pt x="3403" y="62"/>
                    <a:pt x="3320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1101175" y="3362600"/>
              <a:ext cx="58875" cy="101575"/>
            </a:xfrm>
            <a:custGeom>
              <a:rect b="b" l="l" r="r" t="t"/>
              <a:pathLst>
                <a:path extrusionOk="0" h="4063" w="2355">
                  <a:moveTo>
                    <a:pt x="242" y="0"/>
                  </a:moveTo>
                  <a:cubicBezTo>
                    <a:pt x="157" y="0"/>
                    <a:pt x="76" y="50"/>
                    <a:pt x="41" y="132"/>
                  </a:cubicBezTo>
                  <a:cubicBezTo>
                    <a:pt x="1" y="241"/>
                    <a:pt x="46" y="364"/>
                    <a:pt x="159" y="409"/>
                  </a:cubicBezTo>
                  <a:cubicBezTo>
                    <a:pt x="1287" y="876"/>
                    <a:pt x="1934" y="1497"/>
                    <a:pt x="1934" y="2102"/>
                  </a:cubicBezTo>
                  <a:cubicBezTo>
                    <a:pt x="1934" y="2652"/>
                    <a:pt x="1410" y="3206"/>
                    <a:pt x="462" y="3658"/>
                  </a:cubicBezTo>
                  <a:cubicBezTo>
                    <a:pt x="359" y="3708"/>
                    <a:pt x="313" y="3836"/>
                    <a:pt x="364" y="3945"/>
                  </a:cubicBezTo>
                  <a:cubicBezTo>
                    <a:pt x="401" y="4016"/>
                    <a:pt x="477" y="4063"/>
                    <a:pt x="555" y="4063"/>
                  </a:cubicBezTo>
                  <a:cubicBezTo>
                    <a:pt x="585" y="4063"/>
                    <a:pt x="616" y="4058"/>
                    <a:pt x="647" y="4042"/>
                  </a:cubicBezTo>
                  <a:cubicBezTo>
                    <a:pt x="1765" y="3509"/>
                    <a:pt x="2355" y="2836"/>
                    <a:pt x="2355" y="2102"/>
                  </a:cubicBezTo>
                  <a:cubicBezTo>
                    <a:pt x="2355" y="1302"/>
                    <a:pt x="1632" y="563"/>
                    <a:pt x="318" y="14"/>
                  </a:cubicBezTo>
                  <a:cubicBezTo>
                    <a:pt x="293" y="5"/>
                    <a:pt x="268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885425" y="3175850"/>
              <a:ext cx="192425" cy="280625"/>
            </a:xfrm>
            <a:custGeom>
              <a:rect b="b" l="l" r="r" t="t"/>
              <a:pathLst>
                <a:path extrusionOk="0" h="11225" w="7697">
                  <a:moveTo>
                    <a:pt x="6113" y="1"/>
                  </a:moveTo>
                  <a:cubicBezTo>
                    <a:pt x="6067" y="1"/>
                    <a:pt x="6021" y="16"/>
                    <a:pt x="5983" y="46"/>
                  </a:cubicBezTo>
                  <a:lnTo>
                    <a:pt x="2361" y="2816"/>
                  </a:lnTo>
                  <a:cubicBezTo>
                    <a:pt x="2309" y="2857"/>
                    <a:pt x="2278" y="2918"/>
                    <a:pt x="2278" y="2985"/>
                  </a:cubicBezTo>
                  <a:lnTo>
                    <a:pt x="2278" y="4647"/>
                  </a:lnTo>
                  <a:lnTo>
                    <a:pt x="473" y="6454"/>
                  </a:lnTo>
                  <a:cubicBezTo>
                    <a:pt x="421" y="6504"/>
                    <a:pt x="400" y="6582"/>
                    <a:pt x="416" y="6658"/>
                  </a:cubicBezTo>
                  <a:lnTo>
                    <a:pt x="739" y="7884"/>
                  </a:lnTo>
                  <a:lnTo>
                    <a:pt x="493" y="8429"/>
                  </a:lnTo>
                  <a:cubicBezTo>
                    <a:pt x="447" y="8531"/>
                    <a:pt x="493" y="8659"/>
                    <a:pt x="601" y="8706"/>
                  </a:cubicBezTo>
                  <a:cubicBezTo>
                    <a:pt x="630" y="8719"/>
                    <a:pt x="659" y="8726"/>
                    <a:pt x="688" y="8726"/>
                  </a:cubicBezTo>
                  <a:cubicBezTo>
                    <a:pt x="769" y="8726"/>
                    <a:pt x="845" y="8677"/>
                    <a:pt x="883" y="8597"/>
                  </a:cubicBezTo>
                  <a:lnTo>
                    <a:pt x="1155" y="7993"/>
                  </a:lnTo>
                  <a:cubicBezTo>
                    <a:pt x="1175" y="7946"/>
                    <a:pt x="1181" y="7895"/>
                    <a:pt x="1165" y="7849"/>
                  </a:cubicBezTo>
                  <a:lnTo>
                    <a:pt x="857" y="6669"/>
                  </a:lnTo>
                  <a:lnTo>
                    <a:pt x="2063" y="5464"/>
                  </a:lnTo>
                  <a:lnTo>
                    <a:pt x="3232" y="4294"/>
                  </a:lnTo>
                  <a:cubicBezTo>
                    <a:pt x="3315" y="4211"/>
                    <a:pt x="3315" y="4078"/>
                    <a:pt x="3232" y="3996"/>
                  </a:cubicBezTo>
                  <a:cubicBezTo>
                    <a:pt x="3189" y="3955"/>
                    <a:pt x="3134" y="3934"/>
                    <a:pt x="3079" y="3934"/>
                  </a:cubicBezTo>
                  <a:cubicBezTo>
                    <a:pt x="3025" y="3934"/>
                    <a:pt x="2971" y="3955"/>
                    <a:pt x="2930" y="3996"/>
                  </a:cubicBezTo>
                  <a:lnTo>
                    <a:pt x="2694" y="4226"/>
                  </a:lnTo>
                  <a:lnTo>
                    <a:pt x="2694" y="3087"/>
                  </a:lnTo>
                  <a:lnTo>
                    <a:pt x="5690" y="799"/>
                  </a:lnTo>
                  <a:lnTo>
                    <a:pt x="5690" y="799"/>
                  </a:lnTo>
                  <a:lnTo>
                    <a:pt x="4946" y="3032"/>
                  </a:lnTo>
                  <a:cubicBezTo>
                    <a:pt x="4930" y="3077"/>
                    <a:pt x="4930" y="3134"/>
                    <a:pt x="4956" y="3186"/>
                  </a:cubicBezTo>
                  <a:lnTo>
                    <a:pt x="5491" y="4365"/>
                  </a:lnTo>
                  <a:lnTo>
                    <a:pt x="5357" y="5002"/>
                  </a:lnTo>
                  <a:lnTo>
                    <a:pt x="5039" y="6479"/>
                  </a:lnTo>
                  <a:cubicBezTo>
                    <a:pt x="5013" y="6591"/>
                    <a:pt x="5084" y="6705"/>
                    <a:pt x="5203" y="6731"/>
                  </a:cubicBezTo>
                  <a:cubicBezTo>
                    <a:pt x="5219" y="6731"/>
                    <a:pt x="5233" y="6736"/>
                    <a:pt x="5244" y="6736"/>
                  </a:cubicBezTo>
                  <a:cubicBezTo>
                    <a:pt x="5347" y="6736"/>
                    <a:pt x="5434" y="6664"/>
                    <a:pt x="5454" y="6566"/>
                  </a:cubicBezTo>
                  <a:lnTo>
                    <a:pt x="5506" y="6319"/>
                  </a:lnTo>
                  <a:lnTo>
                    <a:pt x="6850" y="7479"/>
                  </a:lnTo>
                  <a:lnTo>
                    <a:pt x="7270" y="9593"/>
                  </a:lnTo>
                  <a:cubicBezTo>
                    <a:pt x="7239" y="10167"/>
                    <a:pt x="5844" y="10799"/>
                    <a:pt x="3848" y="10799"/>
                  </a:cubicBezTo>
                  <a:cubicBezTo>
                    <a:pt x="1878" y="10799"/>
                    <a:pt x="488" y="10183"/>
                    <a:pt x="426" y="9613"/>
                  </a:cubicBezTo>
                  <a:lnTo>
                    <a:pt x="575" y="9281"/>
                  </a:lnTo>
                  <a:cubicBezTo>
                    <a:pt x="627" y="9172"/>
                    <a:pt x="575" y="9049"/>
                    <a:pt x="467" y="8997"/>
                  </a:cubicBezTo>
                  <a:cubicBezTo>
                    <a:pt x="440" y="8986"/>
                    <a:pt x="412" y="8980"/>
                    <a:pt x="384" y="8980"/>
                  </a:cubicBezTo>
                  <a:cubicBezTo>
                    <a:pt x="304" y="8980"/>
                    <a:pt x="225" y="9026"/>
                    <a:pt x="190" y="9106"/>
                  </a:cubicBezTo>
                  <a:lnTo>
                    <a:pt x="16" y="9485"/>
                  </a:lnTo>
                  <a:cubicBezTo>
                    <a:pt x="5" y="9511"/>
                    <a:pt x="0" y="9542"/>
                    <a:pt x="0" y="9572"/>
                  </a:cubicBezTo>
                  <a:cubicBezTo>
                    <a:pt x="0" y="10050"/>
                    <a:pt x="426" y="10481"/>
                    <a:pt x="1196" y="10789"/>
                  </a:cubicBezTo>
                  <a:cubicBezTo>
                    <a:pt x="1909" y="11071"/>
                    <a:pt x="2848" y="11225"/>
                    <a:pt x="3848" y="11225"/>
                  </a:cubicBezTo>
                  <a:cubicBezTo>
                    <a:pt x="4844" y="11225"/>
                    <a:pt x="5783" y="11071"/>
                    <a:pt x="6495" y="10789"/>
                  </a:cubicBezTo>
                  <a:cubicBezTo>
                    <a:pt x="7270" y="10481"/>
                    <a:pt x="7696" y="10050"/>
                    <a:pt x="7696" y="9572"/>
                  </a:cubicBezTo>
                  <a:cubicBezTo>
                    <a:pt x="7696" y="9558"/>
                    <a:pt x="7691" y="9547"/>
                    <a:pt x="7691" y="9532"/>
                  </a:cubicBezTo>
                  <a:lnTo>
                    <a:pt x="7250" y="7325"/>
                  </a:lnTo>
                  <a:cubicBezTo>
                    <a:pt x="7239" y="7280"/>
                    <a:pt x="7220" y="7238"/>
                    <a:pt x="7184" y="7207"/>
                  </a:cubicBezTo>
                  <a:lnTo>
                    <a:pt x="5608" y="5848"/>
                  </a:lnTo>
                  <a:lnTo>
                    <a:pt x="5675" y="5525"/>
                  </a:lnTo>
                  <a:lnTo>
                    <a:pt x="5922" y="4386"/>
                  </a:lnTo>
                  <a:cubicBezTo>
                    <a:pt x="5932" y="4339"/>
                    <a:pt x="5927" y="4294"/>
                    <a:pt x="5906" y="4252"/>
                  </a:cubicBezTo>
                  <a:lnTo>
                    <a:pt x="5377" y="3082"/>
                  </a:lnTo>
                  <a:lnTo>
                    <a:pt x="6311" y="281"/>
                  </a:lnTo>
                  <a:cubicBezTo>
                    <a:pt x="6342" y="189"/>
                    <a:pt x="6306" y="91"/>
                    <a:pt x="6234" y="40"/>
                  </a:cubicBezTo>
                  <a:cubicBezTo>
                    <a:pt x="6198" y="13"/>
                    <a:pt x="6155" y="1"/>
                    <a:pt x="6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1045000" y="3283675"/>
              <a:ext cx="83375" cy="83425"/>
            </a:xfrm>
            <a:custGeom>
              <a:rect b="b" l="l" r="r" t="t"/>
              <a:pathLst>
                <a:path extrusionOk="0" h="3337" w="3335">
                  <a:moveTo>
                    <a:pt x="1668" y="427"/>
                  </a:moveTo>
                  <a:lnTo>
                    <a:pt x="1703" y="601"/>
                  </a:lnTo>
                  <a:cubicBezTo>
                    <a:pt x="1810" y="1120"/>
                    <a:pt x="2217" y="1525"/>
                    <a:pt x="2734" y="1632"/>
                  </a:cubicBezTo>
                  <a:lnTo>
                    <a:pt x="2909" y="1668"/>
                  </a:lnTo>
                  <a:lnTo>
                    <a:pt x="2734" y="1705"/>
                  </a:lnTo>
                  <a:cubicBezTo>
                    <a:pt x="2217" y="1812"/>
                    <a:pt x="1810" y="2217"/>
                    <a:pt x="1703" y="2735"/>
                  </a:cubicBezTo>
                  <a:lnTo>
                    <a:pt x="1668" y="2910"/>
                  </a:lnTo>
                  <a:lnTo>
                    <a:pt x="1632" y="2735"/>
                  </a:lnTo>
                  <a:cubicBezTo>
                    <a:pt x="1524" y="2217"/>
                    <a:pt x="1118" y="1812"/>
                    <a:pt x="600" y="1705"/>
                  </a:cubicBezTo>
                  <a:lnTo>
                    <a:pt x="425" y="1668"/>
                  </a:lnTo>
                  <a:lnTo>
                    <a:pt x="600" y="1632"/>
                  </a:lnTo>
                  <a:cubicBezTo>
                    <a:pt x="1118" y="1525"/>
                    <a:pt x="1524" y="1120"/>
                    <a:pt x="1632" y="601"/>
                  </a:cubicBezTo>
                  <a:lnTo>
                    <a:pt x="1668" y="427"/>
                  </a:lnTo>
                  <a:close/>
                  <a:moveTo>
                    <a:pt x="1668" y="1"/>
                  </a:moveTo>
                  <a:cubicBezTo>
                    <a:pt x="1462" y="1"/>
                    <a:pt x="1293" y="145"/>
                    <a:pt x="1251" y="344"/>
                  </a:cubicBezTo>
                  <a:lnTo>
                    <a:pt x="1216" y="514"/>
                  </a:lnTo>
                  <a:cubicBezTo>
                    <a:pt x="1144" y="867"/>
                    <a:pt x="867" y="1144"/>
                    <a:pt x="518" y="1217"/>
                  </a:cubicBezTo>
                  <a:lnTo>
                    <a:pt x="344" y="1253"/>
                  </a:lnTo>
                  <a:cubicBezTo>
                    <a:pt x="143" y="1293"/>
                    <a:pt x="0" y="1463"/>
                    <a:pt x="0" y="1668"/>
                  </a:cubicBezTo>
                  <a:cubicBezTo>
                    <a:pt x="0" y="1873"/>
                    <a:pt x="143" y="2043"/>
                    <a:pt x="344" y="2084"/>
                  </a:cubicBezTo>
                  <a:lnTo>
                    <a:pt x="518" y="2120"/>
                  </a:lnTo>
                  <a:cubicBezTo>
                    <a:pt x="867" y="2191"/>
                    <a:pt x="1144" y="2468"/>
                    <a:pt x="1216" y="2823"/>
                  </a:cubicBezTo>
                  <a:lnTo>
                    <a:pt x="1251" y="2991"/>
                  </a:lnTo>
                  <a:cubicBezTo>
                    <a:pt x="1293" y="3192"/>
                    <a:pt x="1462" y="3336"/>
                    <a:pt x="1668" y="3336"/>
                  </a:cubicBezTo>
                  <a:cubicBezTo>
                    <a:pt x="1872" y="3336"/>
                    <a:pt x="2042" y="3192"/>
                    <a:pt x="2083" y="2991"/>
                  </a:cubicBezTo>
                  <a:lnTo>
                    <a:pt x="2118" y="2823"/>
                  </a:lnTo>
                  <a:cubicBezTo>
                    <a:pt x="2191" y="2468"/>
                    <a:pt x="2468" y="2191"/>
                    <a:pt x="2821" y="2120"/>
                  </a:cubicBezTo>
                  <a:lnTo>
                    <a:pt x="2991" y="2084"/>
                  </a:lnTo>
                  <a:cubicBezTo>
                    <a:pt x="3191" y="2043"/>
                    <a:pt x="3335" y="1873"/>
                    <a:pt x="3335" y="1668"/>
                  </a:cubicBezTo>
                  <a:cubicBezTo>
                    <a:pt x="3335" y="1463"/>
                    <a:pt x="3196" y="1293"/>
                    <a:pt x="2991" y="1253"/>
                  </a:cubicBezTo>
                  <a:lnTo>
                    <a:pt x="2821" y="1217"/>
                  </a:lnTo>
                  <a:cubicBezTo>
                    <a:pt x="2468" y="1144"/>
                    <a:pt x="2191" y="867"/>
                    <a:pt x="2118" y="514"/>
                  </a:cubicBezTo>
                  <a:lnTo>
                    <a:pt x="2083" y="344"/>
                  </a:lnTo>
                  <a:cubicBezTo>
                    <a:pt x="2047" y="145"/>
                    <a:pt x="1872" y="1"/>
                    <a:pt x="1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43"/>
          <p:cNvSpPr/>
          <p:nvPr/>
        </p:nvSpPr>
        <p:spPr>
          <a:xfrm flipH="1" rot="8146183">
            <a:off x="557053" y="3771951"/>
            <a:ext cx="1936980" cy="1846032"/>
          </a:xfrm>
          <a:custGeom>
            <a:rect b="b" l="l" r="r" t="t"/>
            <a:pathLst>
              <a:path extrusionOk="0" h="14141" w="14274">
                <a:moveTo>
                  <a:pt x="13661" y="428"/>
                </a:moveTo>
                <a:cubicBezTo>
                  <a:pt x="13695" y="428"/>
                  <a:pt x="13729" y="441"/>
                  <a:pt x="13756" y="468"/>
                </a:cubicBezTo>
                <a:cubicBezTo>
                  <a:pt x="13807" y="519"/>
                  <a:pt x="13807" y="601"/>
                  <a:pt x="13756" y="652"/>
                </a:cubicBezTo>
                <a:lnTo>
                  <a:pt x="9041" y="5594"/>
                </a:lnTo>
                <a:lnTo>
                  <a:pt x="8932" y="5485"/>
                </a:lnTo>
                <a:cubicBezTo>
                  <a:pt x="8889" y="5442"/>
                  <a:pt x="8834" y="5420"/>
                  <a:pt x="8779" y="5420"/>
                </a:cubicBezTo>
                <a:cubicBezTo>
                  <a:pt x="8725" y="5420"/>
                  <a:pt x="8671" y="5442"/>
                  <a:pt x="8630" y="5485"/>
                </a:cubicBezTo>
                <a:cubicBezTo>
                  <a:pt x="8548" y="5568"/>
                  <a:pt x="8548" y="5701"/>
                  <a:pt x="8630" y="5783"/>
                </a:cubicBezTo>
                <a:lnTo>
                  <a:pt x="8892" y="6049"/>
                </a:lnTo>
                <a:lnTo>
                  <a:pt x="9025" y="6183"/>
                </a:lnTo>
                <a:cubicBezTo>
                  <a:pt x="8594" y="6456"/>
                  <a:pt x="7665" y="7065"/>
                  <a:pt x="7281" y="7481"/>
                </a:cubicBezTo>
                <a:lnTo>
                  <a:pt x="5243" y="9667"/>
                </a:lnTo>
                <a:lnTo>
                  <a:pt x="4556" y="8980"/>
                </a:lnTo>
                <a:lnTo>
                  <a:pt x="4916" y="8646"/>
                </a:lnTo>
                <a:cubicBezTo>
                  <a:pt x="4916" y="8641"/>
                  <a:pt x="4916" y="8641"/>
                  <a:pt x="4921" y="8641"/>
                </a:cubicBezTo>
                <a:cubicBezTo>
                  <a:pt x="5274" y="8282"/>
                  <a:pt x="5567" y="7723"/>
                  <a:pt x="5726" y="7379"/>
                </a:cubicBezTo>
                <a:lnTo>
                  <a:pt x="5844" y="7496"/>
                </a:lnTo>
                <a:lnTo>
                  <a:pt x="6095" y="7748"/>
                </a:lnTo>
                <a:cubicBezTo>
                  <a:pt x="6136" y="7789"/>
                  <a:pt x="6193" y="7810"/>
                  <a:pt x="6249" y="7810"/>
                </a:cubicBezTo>
                <a:cubicBezTo>
                  <a:pt x="6301" y="7810"/>
                  <a:pt x="6358" y="7789"/>
                  <a:pt x="6398" y="7748"/>
                </a:cubicBezTo>
                <a:cubicBezTo>
                  <a:pt x="6481" y="7666"/>
                  <a:pt x="6481" y="7533"/>
                  <a:pt x="6398" y="7451"/>
                </a:cubicBezTo>
                <a:lnTo>
                  <a:pt x="6301" y="7353"/>
                </a:lnTo>
                <a:lnTo>
                  <a:pt x="13571" y="463"/>
                </a:lnTo>
                <a:cubicBezTo>
                  <a:pt x="13596" y="440"/>
                  <a:pt x="13628" y="428"/>
                  <a:pt x="13661" y="428"/>
                </a:cubicBezTo>
                <a:close/>
                <a:moveTo>
                  <a:pt x="4023" y="9051"/>
                </a:moveTo>
                <a:lnTo>
                  <a:pt x="5096" y="10119"/>
                </a:lnTo>
                <a:cubicBezTo>
                  <a:pt x="4033" y="10986"/>
                  <a:pt x="3043" y="11945"/>
                  <a:pt x="2140" y="12975"/>
                </a:cubicBezTo>
                <a:lnTo>
                  <a:pt x="1591" y="12432"/>
                </a:lnTo>
                <a:cubicBezTo>
                  <a:pt x="1550" y="12389"/>
                  <a:pt x="1496" y="12367"/>
                  <a:pt x="1442" y="12367"/>
                </a:cubicBezTo>
                <a:cubicBezTo>
                  <a:pt x="1388" y="12367"/>
                  <a:pt x="1335" y="12389"/>
                  <a:pt x="1293" y="12432"/>
                </a:cubicBezTo>
                <a:cubicBezTo>
                  <a:pt x="1206" y="12514"/>
                  <a:pt x="1206" y="12648"/>
                  <a:pt x="1293" y="12729"/>
                </a:cubicBezTo>
                <a:lnTo>
                  <a:pt x="1863" y="13299"/>
                </a:lnTo>
                <a:cubicBezTo>
                  <a:pt x="1776" y="13401"/>
                  <a:pt x="1689" y="13505"/>
                  <a:pt x="1606" y="13607"/>
                </a:cubicBezTo>
                <a:lnTo>
                  <a:pt x="534" y="12535"/>
                </a:lnTo>
                <a:cubicBezTo>
                  <a:pt x="1627" y="11647"/>
                  <a:pt x="2643" y="10657"/>
                  <a:pt x="3561" y="9595"/>
                </a:cubicBezTo>
                <a:lnTo>
                  <a:pt x="4177" y="10205"/>
                </a:lnTo>
                <a:cubicBezTo>
                  <a:pt x="4218" y="10252"/>
                  <a:pt x="4274" y="10273"/>
                  <a:pt x="4326" y="10273"/>
                </a:cubicBezTo>
                <a:cubicBezTo>
                  <a:pt x="4381" y="10273"/>
                  <a:pt x="4433" y="10252"/>
                  <a:pt x="4480" y="10205"/>
                </a:cubicBezTo>
                <a:cubicBezTo>
                  <a:pt x="4561" y="10124"/>
                  <a:pt x="4561" y="9989"/>
                  <a:pt x="4480" y="9908"/>
                </a:cubicBezTo>
                <a:lnTo>
                  <a:pt x="3838" y="9272"/>
                </a:lnTo>
                <a:cubicBezTo>
                  <a:pt x="3900" y="9195"/>
                  <a:pt x="3962" y="9123"/>
                  <a:pt x="4023" y="9051"/>
                </a:cubicBezTo>
                <a:close/>
                <a:moveTo>
                  <a:pt x="13663" y="0"/>
                </a:moveTo>
                <a:cubicBezTo>
                  <a:pt x="13525" y="0"/>
                  <a:pt x="13387" y="52"/>
                  <a:pt x="13278" y="155"/>
                </a:cubicBezTo>
                <a:lnTo>
                  <a:pt x="5998" y="7050"/>
                </a:lnTo>
                <a:lnTo>
                  <a:pt x="5804" y="6856"/>
                </a:lnTo>
                <a:cubicBezTo>
                  <a:pt x="5761" y="6813"/>
                  <a:pt x="5705" y="6791"/>
                  <a:pt x="5646" y="6791"/>
                </a:cubicBezTo>
                <a:cubicBezTo>
                  <a:pt x="5633" y="6791"/>
                  <a:pt x="5621" y="6792"/>
                  <a:pt x="5608" y="6794"/>
                </a:cubicBezTo>
                <a:cubicBezTo>
                  <a:pt x="5536" y="6809"/>
                  <a:pt x="5480" y="6861"/>
                  <a:pt x="5454" y="6927"/>
                </a:cubicBezTo>
                <a:cubicBezTo>
                  <a:pt x="5449" y="6937"/>
                  <a:pt x="5085" y="7872"/>
                  <a:pt x="4618" y="8333"/>
                </a:cubicBezTo>
                <a:lnTo>
                  <a:pt x="4253" y="8677"/>
                </a:lnTo>
                <a:lnTo>
                  <a:pt x="4156" y="8580"/>
                </a:lnTo>
                <a:cubicBezTo>
                  <a:pt x="4116" y="8538"/>
                  <a:pt x="4054" y="8518"/>
                  <a:pt x="3997" y="8518"/>
                </a:cubicBezTo>
                <a:cubicBezTo>
                  <a:pt x="3936" y="8523"/>
                  <a:pt x="3879" y="8549"/>
                  <a:pt x="3838" y="8599"/>
                </a:cubicBezTo>
                <a:cubicBezTo>
                  <a:pt x="2730" y="9980"/>
                  <a:pt x="1468" y="11247"/>
                  <a:pt x="83" y="12355"/>
                </a:cubicBezTo>
                <a:cubicBezTo>
                  <a:pt x="36" y="12391"/>
                  <a:pt x="5" y="12447"/>
                  <a:pt x="5" y="12509"/>
                </a:cubicBezTo>
                <a:cubicBezTo>
                  <a:pt x="0" y="12570"/>
                  <a:pt x="26" y="12627"/>
                  <a:pt x="67" y="12668"/>
                </a:cubicBezTo>
                <a:lnTo>
                  <a:pt x="1473" y="14074"/>
                </a:lnTo>
                <a:cubicBezTo>
                  <a:pt x="1514" y="14114"/>
                  <a:pt x="1565" y="14140"/>
                  <a:pt x="1622" y="14140"/>
                </a:cubicBezTo>
                <a:lnTo>
                  <a:pt x="1632" y="14140"/>
                </a:lnTo>
                <a:cubicBezTo>
                  <a:pt x="1694" y="14135"/>
                  <a:pt x="1750" y="14105"/>
                  <a:pt x="1791" y="14059"/>
                </a:cubicBezTo>
                <a:cubicBezTo>
                  <a:pt x="2899" y="12674"/>
                  <a:pt x="4161" y="11412"/>
                  <a:pt x="5546" y="10303"/>
                </a:cubicBezTo>
                <a:cubicBezTo>
                  <a:pt x="5593" y="10267"/>
                  <a:pt x="5624" y="10211"/>
                  <a:pt x="5624" y="10150"/>
                </a:cubicBezTo>
                <a:cubicBezTo>
                  <a:pt x="5629" y="10088"/>
                  <a:pt x="5603" y="10031"/>
                  <a:pt x="5562" y="9985"/>
                </a:cubicBezTo>
                <a:lnTo>
                  <a:pt x="5546" y="9970"/>
                </a:lnTo>
                <a:lnTo>
                  <a:pt x="7589" y="7773"/>
                </a:lnTo>
                <a:cubicBezTo>
                  <a:pt x="8056" y="7276"/>
                  <a:pt x="9461" y="6414"/>
                  <a:pt x="9477" y="6404"/>
                </a:cubicBezTo>
                <a:cubicBezTo>
                  <a:pt x="9533" y="6368"/>
                  <a:pt x="9569" y="6312"/>
                  <a:pt x="9579" y="6245"/>
                </a:cubicBezTo>
                <a:cubicBezTo>
                  <a:pt x="9584" y="6183"/>
                  <a:pt x="9564" y="6117"/>
                  <a:pt x="9517" y="6070"/>
                </a:cubicBezTo>
                <a:lnTo>
                  <a:pt x="9344" y="5895"/>
                </a:lnTo>
                <a:lnTo>
                  <a:pt x="14063" y="950"/>
                </a:lnTo>
                <a:cubicBezTo>
                  <a:pt x="14274" y="730"/>
                  <a:pt x="14269" y="380"/>
                  <a:pt x="14058" y="165"/>
                </a:cubicBezTo>
                <a:cubicBezTo>
                  <a:pt x="13949" y="55"/>
                  <a:pt x="13806" y="0"/>
                  <a:pt x="136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3"/>
          <p:cNvSpPr/>
          <p:nvPr/>
        </p:nvSpPr>
        <p:spPr>
          <a:xfrm flipH="1" rot="-2628732">
            <a:off x="6649580" y="3793290"/>
            <a:ext cx="1936980" cy="1846032"/>
          </a:xfrm>
          <a:custGeom>
            <a:rect b="b" l="l" r="r" t="t"/>
            <a:pathLst>
              <a:path extrusionOk="0" h="14141" w="14274">
                <a:moveTo>
                  <a:pt x="13661" y="428"/>
                </a:moveTo>
                <a:cubicBezTo>
                  <a:pt x="13695" y="428"/>
                  <a:pt x="13729" y="441"/>
                  <a:pt x="13756" y="468"/>
                </a:cubicBezTo>
                <a:cubicBezTo>
                  <a:pt x="13807" y="519"/>
                  <a:pt x="13807" y="601"/>
                  <a:pt x="13756" y="652"/>
                </a:cubicBezTo>
                <a:lnTo>
                  <a:pt x="9041" y="5594"/>
                </a:lnTo>
                <a:lnTo>
                  <a:pt x="8932" y="5485"/>
                </a:lnTo>
                <a:cubicBezTo>
                  <a:pt x="8889" y="5442"/>
                  <a:pt x="8834" y="5420"/>
                  <a:pt x="8779" y="5420"/>
                </a:cubicBezTo>
                <a:cubicBezTo>
                  <a:pt x="8725" y="5420"/>
                  <a:pt x="8671" y="5442"/>
                  <a:pt x="8630" y="5485"/>
                </a:cubicBezTo>
                <a:cubicBezTo>
                  <a:pt x="8548" y="5568"/>
                  <a:pt x="8548" y="5701"/>
                  <a:pt x="8630" y="5783"/>
                </a:cubicBezTo>
                <a:lnTo>
                  <a:pt x="8892" y="6049"/>
                </a:lnTo>
                <a:lnTo>
                  <a:pt x="9025" y="6183"/>
                </a:lnTo>
                <a:cubicBezTo>
                  <a:pt x="8594" y="6456"/>
                  <a:pt x="7665" y="7065"/>
                  <a:pt x="7281" y="7481"/>
                </a:cubicBezTo>
                <a:lnTo>
                  <a:pt x="5243" y="9667"/>
                </a:lnTo>
                <a:lnTo>
                  <a:pt x="4556" y="8980"/>
                </a:lnTo>
                <a:lnTo>
                  <a:pt x="4916" y="8646"/>
                </a:lnTo>
                <a:cubicBezTo>
                  <a:pt x="4916" y="8641"/>
                  <a:pt x="4916" y="8641"/>
                  <a:pt x="4921" y="8641"/>
                </a:cubicBezTo>
                <a:cubicBezTo>
                  <a:pt x="5274" y="8282"/>
                  <a:pt x="5567" y="7723"/>
                  <a:pt x="5726" y="7379"/>
                </a:cubicBezTo>
                <a:lnTo>
                  <a:pt x="5844" y="7496"/>
                </a:lnTo>
                <a:lnTo>
                  <a:pt x="6095" y="7748"/>
                </a:lnTo>
                <a:cubicBezTo>
                  <a:pt x="6136" y="7789"/>
                  <a:pt x="6193" y="7810"/>
                  <a:pt x="6249" y="7810"/>
                </a:cubicBezTo>
                <a:cubicBezTo>
                  <a:pt x="6301" y="7810"/>
                  <a:pt x="6358" y="7789"/>
                  <a:pt x="6398" y="7748"/>
                </a:cubicBezTo>
                <a:cubicBezTo>
                  <a:pt x="6481" y="7666"/>
                  <a:pt x="6481" y="7533"/>
                  <a:pt x="6398" y="7451"/>
                </a:cubicBezTo>
                <a:lnTo>
                  <a:pt x="6301" y="7353"/>
                </a:lnTo>
                <a:lnTo>
                  <a:pt x="13571" y="463"/>
                </a:lnTo>
                <a:cubicBezTo>
                  <a:pt x="13596" y="440"/>
                  <a:pt x="13628" y="428"/>
                  <a:pt x="13661" y="428"/>
                </a:cubicBezTo>
                <a:close/>
                <a:moveTo>
                  <a:pt x="4023" y="9051"/>
                </a:moveTo>
                <a:lnTo>
                  <a:pt x="5096" y="10119"/>
                </a:lnTo>
                <a:cubicBezTo>
                  <a:pt x="4033" y="10986"/>
                  <a:pt x="3043" y="11945"/>
                  <a:pt x="2140" y="12975"/>
                </a:cubicBezTo>
                <a:lnTo>
                  <a:pt x="1591" y="12432"/>
                </a:lnTo>
                <a:cubicBezTo>
                  <a:pt x="1550" y="12389"/>
                  <a:pt x="1496" y="12367"/>
                  <a:pt x="1442" y="12367"/>
                </a:cubicBezTo>
                <a:cubicBezTo>
                  <a:pt x="1388" y="12367"/>
                  <a:pt x="1335" y="12389"/>
                  <a:pt x="1293" y="12432"/>
                </a:cubicBezTo>
                <a:cubicBezTo>
                  <a:pt x="1206" y="12514"/>
                  <a:pt x="1206" y="12648"/>
                  <a:pt x="1293" y="12729"/>
                </a:cubicBezTo>
                <a:lnTo>
                  <a:pt x="1863" y="13299"/>
                </a:lnTo>
                <a:cubicBezTo>
                  <a:pt x="1776" y="13401"/>
                  <a:pt x="1689" y="13505"/>
                  <a:pt x="1606" y="13607"/>
                </a:cubicBezTo>
                <a:lnTo>
                  <a:pt x="534" y="12535"/>
                </a:lnTo>
                <a:cubicBezTo>
                  <a:pt x="1627" y="11647"/>
                  <a:pt x="2643" y="10657"/>
                  <a:pt x="3561" y="9595"/>
                </a:cubicBezTo>
                <a:lnTo>
                  <a:pt x="4177" y="10205"/>
                </a:lnTo>
                <a:cubicBezTo>
                  <a:pt x="4218" y="10252"/>
                  <a:pt x="4274" y="10273"/>
                  <a:pt x="4326" y="10273"/>
                </a:cubicBezTo>
                <a:cubicBezTo>
                  <a:pt x="4381" y="10273"/>
                  <a:pt x="4433" y="10252"/>
                  <a:pt x="4480" y="10205"/>
                </a:cubicBezTo>
                <a:cubicBezTo>
                  <a:pt x="4561" y="10124"/>
                  <a:pt x="4561" y="9989"/>
                  <a:pt x="4480" y="9908"/>
                </a:cubicBezTo>
                <a:lnTo>
                  <a:pt x="3838" y="9272"/>
                </a:lnTo>
                <a:cubicBezTo>
                  <a:pt x="3900" y="9195"/>
                  <a:pt x="3962" y="9123"/>
                  <a:pt x="4023" y="9051"/>
                </a:cubicBezTo>
                <a:close/>
                <a:moveTo>
                  <a:pt x="13663" y="0"/>
                </a:moveTo>
                <a:cubicBezTo>
                  <a:pt x="13525" y="0"/>
                  <a:pt x="13387" y="52"/>
                  <a:pt x="13278" y="155"/>
                </a:cubicBezTo>
                <a:lnTo>
                  <a:pt x="5998" y="7050"/>
                </a:lnTo>
                <a:lnTo>
                  <a:pt x="5804" y="6856"/>
                </a:lnTo>
                <a:cubicBezTo>
                  <a:pt x="5761" y="6813"/>
                  <a:pt x="5705" y="6791"/>
                  <a:pt x="5646" y="6791"/>
                </a:cubicBezTo>
                <a:cubicBezTo>
                  <a:pt x="5633" y="6791"/>
                  <a:pt x="5621" y="6792"/>
                  <a:pt x="5608" y="6794"/>
                </a:cubicBezTo>
                <a:cubicBezTo>
                  <a:pt x="5536" y="6809"/>
                  <a:pt x="5480" y="6861"/>
                  <a:pt x="5454" y="6927"/>
                </a:cubicBezTo>
                <a:cubicBezTo>
                  <a:pt x="5449" y="6937"/>
                  <a:pt x="5085" y="7872"/>
                  <a:pt x="4618" y="8333"/>
                </a:cubicBezTo>
                <a:lnTo>
                  <a:pt x="4253" y="8677"/>
                </a:lnTo>
                <a:lnTo>
                  <a:pt x="4156" y="8580"/>
                </a:lnTo>
                <a:cubicBezTo>
                  <a:pt x="4116" y="8538"/>
                  <a:pt x="4054" y="8518"/>
                  <a:pt x="3997" y="8518"/>
                </a:cubicBezTo>
                <a:cubicBezTo>
                  <a:pt x="3936" y="8523"/>
                  <a:pt x="3879" y="8549"/>
                  <a:pt x="3838" y="8599"/>
                </a:cubicBezTo>
                <a:cubicBezTo>
                  <a:pt x="2730" y="9980"/>
                  <a:pt x="1468" y="11247"/>
                  <a:pt x="83" y="12355"/>
                </a:cubicBezTo>
                <a:cubicBezTo>
                  <a:pt x="36" y="12391"/>
                  <a:pt x="5" y="12447"/>
                  <a:pt x="5" y="12509"/>
                </a:cubicBezTo>
                <a:cubicBezTo>
                  <a:pt x="0" y="12570"/>
                  <a:pt x="26" y="12627"/>
                  <a:pt x="67" y="12668"/>
                </a:cubicBezTo>
                <a:lnTo>
                  <a:pt x="1473" y="14074"/>
                </a:lnTo>
                <a:cubicBezTo>
                  <a:pt x="1514" y="14114"/>
                  <a:pt x="1565" y="14140"/>
                  <a:pt x="1622" y="14140"/>
                </a:cubicBezTo>
                <a:lnTo>
                  <a:pt x="1632" y="14140"/>
                </a:lnTo>
                <a:cubicBezTo>
                  <a:pt x="1694" y="14135"/>
                  <a:pt x="1750" y="14105"/>
                  <a:pt x="1791" y="14059"/>
                </a:cubicBezTo>
                <a:cubicBezTo>
                  <a:pt x="2899" y="12674"/>
                  <a:pt x="4161" y="11412"/>
                  <a:pt x="5546" y="10303"/>
                </a:cubicBezTo>
                <a:cubicBezTo>
                  <a:pt x="5593" y="10267"/>
                  <a:pt x="5624" y="10211"/>
                  <a:pt x="5624" y="10150"/>
                </a:cubicBezTo>
                <a:cubicBezTo>
                  <a:pt x="5629" y="10088"/>
                  <a:pt x="5603" y="10031"/>
                  <a:pt x="5562" y="9985"/>
                </a:cubicBezTo>
                <a:lnTo>
                  <a:pt x="5546" y="9970"/>
                </a:lnTo>
                <a:lnTo>
                  <a:pt x="7589" y="7773"/>
                </a:lnTo>
                <a:cubicBezTo>
                  <a:pt x="8056" y="7276"/>
                  <a:pt x="9461" y="6414"/>
                  <a:pt x="9477" y="6404"/>
                </a:cubicBezTo>
                <a:cubicBezTo>
                  <a:pt x="9533" y="6368"/>
                  <a:pt x="9569" y="6312"/>
                  <a:pt x="9579" y="6245"/>
                </a:cubicBezTo>
                <a:cubicBezTo>
                  <a:pt x="9584" y="6183"/>
                  <a:pt x="9564" y="6117"/>
                  <a:pt x="9517" y="6070"/>
                </a:cubicBezTo>
                <a:lnTo>
                  <a:pt x="9344" y="5895"/>
                </a:lnTo>
                <a:lnTo>
                  <a:pt x="14063" y="950"/>
                </a:lnTo>
                <a:cubicBezTo>
                  <a:pt x="14274" y="730"/>
                  <a:pt x="14269" y="380"/>
                  <a:pt x="14058" y="165"/>
                </a:cubicBezTo>
                <a:cubicBezTo>
                  <a:pt x="13949" y="55"/>
                  <a:pt x="13806" y="0"/>
                  <a:pt x="136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4"/>
          <p:cNvSpPr/>
          <p:nvPr/>
        </p:nvSpPr>
        <p:spPr>
          <a:xfrm>
            <a:off x="1637100" y="162376"/>
            <a:ext cx="5869800" cy="3031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4"/>
          <p:cNvSpPr txBox="1"/>
          <p:nvPr>
            <p:ph type="ctrTitle"/>
          </p:nvPr>
        </p:nvSpPr>
        <p:spPr>
          <a:xfrm>
            <a:off x="1669825" y="386977"/>
            <a:ext cx="58044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-US" sz="4400"/>
              <a:t>Thank you for your attention!</a:t>
            </a:r>
            <a:endParaRPr b="0" sz="3200"/>
          </a:p>
        </p:txBody>
      </p:sp>
      <p:grpSp>
        <p:nvGrpSpPr>
          <p:cNvPr id="895" name="Google Shape;895;p44"/>
          <p:cNvGrpSpPr/>
          <p:nvPr/>
        </p:nvGrpSpPr>
        <p:grpSpPr>
          <a:xfrm>
            <a:off x="8059621" y="3405133"/>
            <a:ext cx="896909" cy="1550743"/>
            <a:chOff x="3959197" y="3283263"/>
            <a:chExt cx="498310" cy="861524"/>
          </a:xfrm>
        </p:grpSpPr>
        <p:sp>
          <p:nvSpPr>
            <p:cNvPr id="896" name="Google Shape;896;p44"/>
            <p:cNvSpPr/>
            <p:nvPr/>
          </p:nvSpPr>
          <p:spPr>
            <a:xfrm>
              <a:off x="3959197" y="3396750"/>
              <a:ext cx="498310" cy="748037"/>
            </a:xfrm>
            <a:custGeom>
              <a:rect b="b" l="l" r="r" t="t"/>
              <a:pathLst>
                <a:path extrusionOk="0" h="36655" w="24418">
                  <a:moveTo>
                    <a:pt x="13739" y="580"/>
                  </a:moveTo>
                  <a:cubicBezTo>
                    <a:pt x="13580" y="2444"/>
                    <a:pt x="12990" y="11629"/>
                    <a:pt x="16393" y="16287"/>
                  </a:cubicBezTo>
                  <a:cubicBezTo>
                    <a:pt x="17138" y="17307"/>
                    <a:pt x="17892" y="18238"/>
                    <a:pt x="18622" y="19133"/>
                  </a:cubicBezTo>
                  <a:cubicBezTo>
                    <a:pt x="21505" y="22676"/>
                    <a:pt x="23780" y="25476"/>
                    <a:pt x="22531" y="30344"/>
                  </a:cubicBezTo>
                  <a:cubicBezTo>
                    <a:pt x="21122" y="35844"/>
                    <a:pt x="13623" y="36074"/>
                    <a:pt x="12391" y="36074"/>
                  </a:cubicBezTo>
                  <a:lnTo>
                    <a:pt x="12199" y="36074"/>
                  </a:lnTo>
                  <a:cubicBezTo>
                    <a:pt x="12193" y="36074"/>
                    <a:pt x="12139" y="36075"/>
                    <a:pt x="12044" y="36075"/>
                  </a:cubicBezTo>
                  <a:cubicBezTo>
                    <a:pt x="10862" y="36075"/>
                    <a:pt x="3299" y="35870"/>
                    <a:pt x="1887" y="30344"/>
                  </a:cubicBezTo>
                  <a:cubicBezTo>
                    <a:pt x="636" y="25476"/>
                    <a:pt x="2911" y="22676"/>
                    <a:pt x="5795" y="19137"/>
                  </a:cubicBezTo>
                  <a:cubicBezTo>
                    <a:pt x="6525" y="18238"/>
                    <a:pt x="7279" y="17307"/>
                    <a:pt x="8023" y="16287"/>
                  </a:cubicBezTo>
                  <a:cubicBezTo>
                    <a:pt x="11426" y="11629"/>
                    <a:pt x="10842" y="2444"/>
                    <a:pt x="10678" y="580"/>
                  </a:cubicBezTo>
                  <a:close/>
                  <a:moveTo>
                    <a:pt x="10359" y="1"/>
                  </a:moveTo>
                  <a:cubicBezTo>
                    <a:pt x="10280" y="1"/>
                    <a:pt x="10200" y="33"/>
                    <a:pt x="10144" y="94"/>
                  </a:cubicBezTo>
                  <a:cubicBezTo>
                    <a:pt x="10093" y="159"/>
                    <a:pt x="10064" y="239"/>
                    <a:pt x="10073" y="319"/>
                  </a:cubicBezTo>
                  <a:cubicBezTo>
                    <a:pt x="10084" y="426"/>
                    <a:pt x="11145" y="11034"/>
                    <a:pt x="7556" y="15944"/>
                  </a:cubicBezTo>
                  <a:cubicBezTo>
                    <a:pt x="6820" y="16955"/>
                    <a:pt x="6072" y="17878"/>
                    <a:pt x="5346" y="18767"/>
                  </a:cubicBezTo>
                  <a:cubicBezTo>
                    <a:pt x="2476" y="22292"/>
                    <a:pt x="0" y="25340"/>
                    <a:pt x="1325" y="30489"/>
                  </a:cubicBezTo>
                  <a:cubicBezTo>
                    <a:pt x="2842" y="36406"/>
                    <a:pt x="10743" y="36655"/>
                    <a:pt x="12040" y="36655"/>
                  </a:cubicBezTo>
                  <a:lnTo>
                    <a:pt x="12377" y="36655"/>
                  </a:lnTo>
                  <a:cubicBezTo>
                    <a:pt x="13673" y="36655"/>
                    <a:pt x="21576" y="36406"/>
                    <a:pt x="23097" y="30489"/>
                  </a:cubicBezTo>
                  <a:cubicBezTo>
                    <a:pt x="24417" y="25335"/>
                    <a:pt x="21941" y="22292"/>
                    <a:pt x="19071" y="18767"/>
                  </a:cubicBezTo>
                  <a:cubicBezTo>
                    <a:pt x="18346" y="17878"/>
                    <a:pt x="17596" y="16955"/>
                    <a:pt x="16862" y="15944"/>
                  </a:cubicBezTo>
                  <a:cubicBezTo>
                    <a:pt x="13275" y="11034"/>
                    <a:pt x="14334" y="426"/>
                    <a:pt x="14343" y="319"/>
                  </a:cubicBezTo>
                  <a:cubicBezTo>
                    <a:pt x="14353" y="239"/>
                    <a:pt x="14329" y="159"/>
                    <a:pt x="14273" y="94"/>
                  </a:cubicBezTo>
                  <a:cubicBezTo>
                    <a:pt x="14217" y="33"/>
                    <a:pt x="14137" y="1"/>
                    <a:pt x="14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4141742" y="3340955"/>
              <a:ext cx="133179" cy="67692"/>
            </a:xfrm>
            <a:custGeom>
              <a:rect b="b" l="l" r="r" t="t"/>
              <a:pathLst>
                <a:path extrusionOk="0" h="3317" w="6526">
                  <a:moveTo>
                    <a:pt x="5112" y="0"/>
                  </a:moveTo>
                  <a:lnTo>
                    <a:pt x="1396" y="6"/>
                  </a:lnTo>
                  <a:cubicBezTo>
                    <a:pt x="914" y="38"/>
                    <a:pt x="0" y="412"/>
                    <a:pt x="0" y="1579"/>
                  </a:cubicBezTo>
                  <a:cubicBezTo>
                    <a:pt x="0" y="2716"/>
                    <a:pt x="886" y="3208"/>
                    <a:pt x="1353" y="3310"/>
                  </a:cubicBezTo>
                  <a:cubicBezTo>
                    <a:pt x="1373" y="3314"/>
                    <a:pt x="1393" y="3316"/>
                    <a:pt x="1413" y="3316"/>
                  </a:cubicBezTo>
                  <a:cubicBezTo>
                    <a:pt x="1547" y="3316"/>
                    <a:pt x="1671" y="3224"/>
                    <a:pt x="1700" y="3085"/>
                  </a:cubicBezTo>
                  <a:cubicBezTo>
                    <a:pt x="1733" y="2931"/>
                    <a:pt x="1634" y="2776"/>
                    <a:pt x="1476" y="2739"/>
                  </a:cubicBezTo>
                  <a:cubicBezTo>
                    <a:pt x="1442" y="2735"/>
                    <a:pt x="581" y="2538"/>
                    <a:pt x="581" y="1579"/>
                  </a:cubicBezTo>
                  <a:cubicBezTo>
                    <a:pt x="581" y="680"/>
                    <a:pt x="1349" y="590"/>
                    <a:pt x="1414" y="581"/>
                  </a:cubicBezTo>
                  <a:lnTo>
                    <a:pt x="5089" y="581"/>
                  </a:lnTo>
                  <a:cubicBezTo>
                    <a:pt x="5178" y="590"/>
                    <a:pt x="5946" y="680"/>
                    <a:pt x="5946" y="1579"/>
                  </a:cubicBezTo>
                  <a:cubicBezTo>
                    <a:pt x="5946" y="2523"/>
                    <a:pt x="5089" y="2730"/>
                    <a:pt x="5052" y="2739"/>
                  </a:cubicBezTo>
                  <a:cubicBezTo>
                    <a:pt x="4892" y="2776"/>
                    <a:pt x="4794" y="2931"/>
                    <a:pt x="4827" y="3085"/>
                  </a:cubicBezTo>
                  <a:cubicBezTo>
                    <a:pt x="4855" y="3221"/>
                    <a:pt x="4976" y="3314"/>
                    <a:pt x="5112" y="3314"/>
                  </a:cubicBezTo>
                  <a:cubicBezTo>
                    <a:pt x="5131" y="3314"/>
                    <a:pt x="5149" y="3314"/>
                    <a:pt x="5173" y="3310"/>
                  </a:cubicBezTo>
                  <a:cubicBezTo>
                    <a:pt x="5642" y="3208"/>
                    <a:pt x="6526" y="2716"/>
                    <a:pt x="6526" y="1579"/>
                  </a:cubicBezTo>
                  <a:cubicBezTo>
                    <a:pt x="6526" y="412"/>
                    <a:pt x="5613" y="38"/>
                    <a:pt x="5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4164088" y="3287937"/>
              <a:ext cx="88487" cy="58978"/>
            </a:xfrm>
            <a:custGeom>
              <a:rect b="b" l="l" r="r" t="t"/>
              <a:pathLst>
                <a:path extrusionOk="0" h="2890" w="4336">
                  <a:moveTo>
                    <a:pt x="1" y="1"/>
                  </a:moveTo>
                  <a:lnTo>
                    <a:pt x="319" y="2889"/>
                  </a:lnTo>
                  <a:lnTo>
                    <a:pt x="4017" y="2889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4159231" y="3283263"/>
              <a:ext cx="98221" cy="68345"/>
            </a:xfrm>
            <a:custGeom>
              <a:rect b="b" l="l" r="r" t="t"/>
              <a:pathLst>
                <a:path extrusionOk="0" h="3349" w="4813">
                  <a:moveTo>
                    <a:pt x="239" y="0"/>
                  </a:moveTo>
                  <a:cubicBezTo>
                    <a:pt x="174" y="0"/>
                    <a:pt x="107" y="28"/>
                    <a:pt x="66" y="75"/>
                  </a:cubicBezTo>
                  <a:cubicBezTo>
                    <a:pt x="23" y="122"/>
                    <a:pt x="1" y="187"/>
                    <a:pt x="10" y="253"/>
                  </a:cubicBezTo>
                  <a:lnTo>
                    <a:pt x="332" y="3146"/>
                  </a:lnTo>
                  <a:cubicBezTo>
                    <a:pt x="342" y="3263"/>
                    <a:pt x="444" y="3347"/>
                    <a:pt x="557" y="3347"/>
                  </a:cubicBezTo>
                  <a:lnTo>
                    <a:pt x="585" y="3347"/>
                  </a:lnTo>
                  <a:cubicBezTo>
                    <a:pt x="712" y="3333"/>
                    <a:pt x="801" y="3220"/>
                    <a:pt x="787" y="3094"/>
                  </a:cubicBezTo>
                  <a:lnTo>
                    <a:pt x="496" y="459"/>
                  </a:lnTo>
                  <a:lnTo>
                    <a:pt x="4321" y="459"/>
                  </a:lnTo>
                  <a:lnTo>
                    <a:pt x="4026" y="3094"/>
                  </a:lnTo>
                  <a:cubicBezTo>
                    <a:pt x="4012" y="3220"/>
                    <a:pt x="4106" y="3333"/>
                    <a:pt x="4227" y="3347"/>
                  </a:cubicBezTo>
                  <a:cubicBezTo>
                    <a:pt x="4235" y="3348"/>
                    <a:pt x="4244" y="3349"/>
                    <a:pt x="4252" y="3349"/>
                  </a:cubicBezTo>
                  <a:cubicBezTo>
                    <a:pt x="4365" y="3349"/>
                    <a:pt x="4472" y="3264"/>
                    <a:pt x="4485" y="3146"/>
                  </a:cubicBezTo>
                  <a:lnTo>
                    <a:pt x="4804" y="253"/>
                  </a:lnTo>
                  <a:cubicBezTo>
                    <a:pt x="4813" y="187"/>
                    <a:pt x="4789" y="122"/>
                    <a:pt x="4747" y="75"/>
                  </a:cubicBezTo>
                  <a:cubicBezTo>
                    <a:pt x="4705" y="28"/>
                    <a:pt x="4640" y="0"/>
                    <a:pt x="4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4028439" y="3856816"/>
              <a:ext cx="359784" cy="53896"/>
            </a:xfrm>
            <a:custGeom>
              <a:rect b="b" l="l" r="r" t="t"/>
              <a:pathLst>
                <a:path extrusionOk="0" h="2641" w="17630">
                  <a:moveTo>
                    <a:pt x="8815" y="581"/>
                  </a:moveTo>
                  <a:cubicBezTo>
                    <a:pt x="13356" y="581"/>
                    <a:pt x="16296" y="984"/>
                    <a:pt x="16956" y="1321"/>
                  </a:cubicBezTo>
                  <a:cubicBezTo>
                    <a:pt x="16296" y="1653"/>
                    <a:pt x="13356" y="2061"/>
                    <a:pt x="8815" y="2061"/>
                  </a:cubicBezTo>
                  <a:cubicBezTo>
                    <a:pt x="4275" y="2061"/>
                    <a:pt x="1339" y="1653"/>
                    <a:pt x="674" y="1321"/>
                  </a:cubicBezTo>
                  <a:cubicBezTo>
                    <a:pt x="1339" y="984"/>
                    <a:pt x="4275" y="581"/>
                    <a:pt x="8815" y="581"/>
                  </a:cubicBezTo>
                  <a:close/>
                  <a:moveTo>
                    <a:pt x="8815" y="1"/>
                  </a:moveTo>
                  <a:cubicBezTo>
                    <a:pt x="7346" y="1"/>
                    <a:pt x="0" y="62"/>
                    <a:pt x="0" y="1321"/>
                  </a:cubicBezTo>
                  <a:cubicBezTo>
                    <a:pt x="0" y="2576"/>
                    <a:pt x="7346" y="2641"/>
                    <a:pt x="8815" y="2641"/>
                  </a:cubicBezTo>
                  <a:cubicBezTo>
                    <a:pt x="10290" y="2641"/>
                    <a:pt x="17630" y="2576"/>
                    <a:pt x="17630" y="1321"/>
                  </a:cubicBezTo>
                  <a:cubicBezTo>
                    <a:pt x="17630" y="62"/>
                    <a:pt x="10290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3989665" y="3877795"/>
              <a:ext cx="437353" cy="239278"/>
            </a:xfrm>
            <a:custGeom>
              <a:rect b="b" l="l" r="r" t="t"/>
              <a:pathLst>
                <a:path extrusionOk="0" h="11725" w="21431">
                  <a:moveTo>
                    <a:pt x="2192" y="1"/>
                  </a:moveTo>
                  <a:cubicBezTo>
                    <a:pt x="2077" y="1"/>
                    <a:pt x="1967" y="70"/>
                    <a:pt x="1924" y="180"/>
                  </a:cubicBezTo>
                  <a:cubicBezTo>
                    <a:pt x="1844" y="383"/>
                    <a:pt x="0" y="5054"/>
                    <a:pt x="2284" y="8438"/>
                  </a:cubicBezTo>
                  <a:cubicBezTo>
                    <a:pt x="3760" y="10620"/>
                    <a:pt x="6596" y="11724"/>
                    <a:pt x="10715" y="11724"/>
                  </a:cubicBezTo>
                  <a:cubicBezTo>
                    <a:pt x="14835" y="11724"/>
                    <a:pt x="17672" y="10620"/>
                    <a:pt x="19146" y="8438"/>
                  </a:cubicBezTo>
                  <a:cubicBezTo>
                    <a:pt x="21431" y="5054"/>
                    <a:pt x="19591" y="383"/>
                    <a:pt x="19511" y="180"/>
                  </a:cubicBezTo>
                  <a:cubicBezTo>
                    <a:pt x="19465" y="70"/>
                    <a:pt x="19353" y="1"/>
                    <a:pt x="19239" y="1"/>
                  </a:cubicBezTo>
                  <a:cubicBezTo>
                    <a:pt x="19203" y="1"/>
                    <a:pt x="19167" y="7"/>
                    <a:pt x="19132" y="22"/>
                  </a:cubicBezTo>
                  <a:cubicBezTo>
                    <a:pt x="18983" y="83"/>
                    <a:pt x="18912" y="251"/>
                    <a:pt x="18973" y="401"/>
                  </a:cubicBezTo>
                  <a:cubicBezTo>
                    <a:pt x="18992" y="443"/>
                    <a:pt x="20775" y="4989"/>
                    <a:pt x="18664" y="8116"/>
                  </a:cubicBezTo>
                  <a:cubicBezTo>
                    <a:pt x="17307" y="10123"/>
                    <a:pt x="14629" y="11145"/>
                    <a:pt x="10715" y="11145"/>
                  </a:cubicBezTo>
                  <a:cubicBezTo>
                    <a:pt x="6802" y="11145"/>
                    <a:pt x="4129" y="10123"/>
                    <a:pt x="2766" y="8116"/>
                  </a:cubicBezTo>
                  <a:cubicBezTo>
                    <a:pt x="655" y="4989"/>
                    <a:pt x="2444" y="443"/>
                    <a:pt x="2462" y="401"/>
                  </a:cubicBezTo>
                  <a:cubicBezTo>
                    <a:pt x="2518" y="251"/>
                    <a:pt x="2448" y="83"/>
                    <a:pt x="2299" y="22"/>
                  </a:cubicBezTo>
                  <a:cubicBezTo>
                    <a:pt x="2264" y="7"/>
                    <a:pt x="2228" y="1"/>
                    <a:pt x="2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4014787" y="3916161"/>
              <a:ext cx="388538" cy="97283"/>
            </a:xfrm>
            <a:custGeom>
              <a:rect b="b" l="l" r="r" t="t"/>
              <a:pathLst>
                <a:path extrusionOk="0" h="4767" w="19039">
                  <a:moveTo>
                    <a:pt x="15170" y="0"/>
                  </a:moveTo>
                  <a:cubicBezTo>
                    <a:pt x="13025" y="0"/>
                    <a:pt x="11139" y="1209"/>
                    <a:pt x="9404" y="2322"/>
                  </a:cubicBezTo>
                  <a:cubicBezTo>
                    <a:pt x="8371" y="2982"/>
                    <a:pt x="7392" y="3609"/>
                    <a:pt x="6414" y="3965"/>
                  </a:cubicBezTo>
                  <a:cubicBezTo>
                    <a:pt x="6002" y="4116"/>
                    <a:pt x="5604" y="4183"/>
                    <a:pt x="5222" y="4183"/>
                  </a:cubicBezTo>
                  <a:cubicBezTo>
                    <a:pt x="2499" y="4183"/>
                    <a:pt x="606" y="804"/>
                    <a:pt x="585" y="763"/>
                  </a:cubicBezTo>
                  <a:cubicBezTo>
                    <a:pt x="531" y="668"/>
                    <a:pt x="434" y="613"/>
                    <a:pt x="333" y="613"/>
                  </a:cubicBezTo>
                  <a:cubicBezTo>
                    <a:pt x="285" y="613"/>
                    <a:pt x="237" y="625"/>
                    <a:pt x="192" y="651"/>
                  </a:cubicBezTo>
                  <a:cubicBezTo>
                    <a:pt x="51" y="726"/>
                    <a:pt x="1" y="904"/>
                    <a:pt x="75" y="1044"/>
                  </a:cubicBezTo>
                  <a:cubicBezTo>
                    <a:pt x="98" y="1087"/>
                    <a:pt x="2153" y="4766"/>
                    <a:pt x="5215" y="4766"/>
                  </a:cubicBezTo>
                  <a:cubicBezTo>
                    <a:pt x="5660" y="4766"/>
                    <a:pt x="6128" y="4691"/>
                    <a:pt x="6610" y="4513"/>
                  </a:cubicBezTo>
                  <a:cubicBezTo>
                    <a:pt x="7649" y="4129"/>
                    <a:pt x="8656" y="3488"/>
                    <a:pt x="9713" y="2809"/>
                  </a:cubicBezTo>
                  <a:cubicBezTo>
                    <a:pt x="11435" y="1709"/>
                    <a:pt x="13195" y="583"/>
                    <a:pt x="15166" y="583"/>
                  </a:cubicBezTo>
                  <a:cubicBezTo>
                    <a:pt x="16223" y="583"/>
                    <a:pt x="17341" y="907"/>
                    <a:pt x="18547" y="1733"/>
                  </a:cubicBezTo>
                  <a:cubicBezTo>
                    <a:pt x="18597" y="1766"/>
                    <a:pt x="18654" y="1782"/>
                    <a:pt x="18711" y="1782"/>
                  </a:cubicBezTo>
                  <a:cubicBezTo>
                    <a:pt x="18803" y="1782"/>
                    <a:pt x="18894" y="1739"/>
                    <a:pt x="18949" y="1657"/>
                  </a:cubicBezTo>
                  <a:cubicBezTo>
                    <a:pt x="19038" y="1526"/>
                    <a:pt x="19006" y="1344"/>
                    <a:pt x="18875" y="1255"/>
                  </a:cubicBezTo>
                  <a:cubicBezTo>
                    <a:pt x="17554" y="351"/>
                    <a:pt x="16325" y="0"/>
                    <a:pt x="15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4017460" y="3944446"/>
              <a:ext cx="376988" cy="122486"/>
            </a:xfrm>
            <a:custGeom>
              <a:rect b="b" l="l" r="r" t="t"/>
              <a:pathLst>
                <a:path extrusionOk="0" h="6002" w="18473">
                  <a:moveTo>
                    <a:pt x="14146" y="1"/>
                  </a:moveTo>
                  <a:cubicBezTo>
                    <a:pt x="12931" y="1"/>
                    <a:pt x="11774" y="884"/>
                    <a:pt x="10369" y="1961"/>
                  </a:cubicBezTo>
                  <a:cubicBezTo>
                    <a:pt x="9082" y="2949"/>
                    <a:pt x="7622" y="4063"/>
                    <a:pt x="5678" y="4906"/>
                  </a:cubicBezTo>
                  <a:cubicBezTo>
                    <a:pt x="4884" y="5249"/>
                    <a:pt x="4164" y="5422"/>
                    <a:pt x="3523" y="5422"/>
                  </a:cubicBezTo>
                  <a:cubicBezTo>
                    <a:pt x="3039" y="5422"/>
                    <a:pt x="2601" y="5323"/>
                    <a:pt x="2210" y="5126"/>
                  </a:cubicBezTo>
                  <a:cubicBezTo>
                    <a:pt x="960" y="4498"/>
                    <a:pt x="604" y="3043"/>
                    <a:pt x="600" y="3028"/>
                  </a:cubicBezTo>
                  <a:cubicBezTo>
                    <a:pt x="571" y="2890"/>
                    <a:pt x="451" y="2802"/>
                    <a:pt x="316" y="2802"/>
                  </a:cubicBezTo>
                  <a:cubicBezTo>
                    <a:pt x="295" y="2802"/>
                    <a:pt x="274" y="2804"/>
                    <a:pt x="253" y="2808"/>
                  </a:cubicBezTo>
                  <a:cubicBezTo>
                    <a:pt x="99" y="2846"/>
                    <a:pt x="0" y="3000"/>
                    <a:pt x="38" y="3160"/>
                  </a:cubicBezTo>
                  <a:cubicBezTo>
                    <a:pt x="52" y="3230"/>
                    <a:pt x="449" y="4887"/>
                    <a:pt x="1943" y="5645"/>
                  </a:cubicBezTo>
                  <a:cubicBezTo>
                    <a:pt x="2420" y="5884"/>
                    <a:pt x="2945" y="6001"/>
                    <a:pt x="3521" y="6001"/>
                  </a:cubicBezTo>
                  <a:cubicBezTo>
                    <a:pt x="4241" y="6001"/>
                    <a:pt x="5042" y="5814"/>
                    <a:pt x="5908" y="5439"/>
                  </a:cubicBezTo>
                  <a:cubicBezTo>
                    <a:pt x="7916" y="4569"/>
                    <a:pt x="9470" y="3380"/>
                    <a:pt x="10720" y="2425"/>
                  </a:cubicBezTo>
                  <a:cubicBezTo>
                    <a:pt x="12082" y="1380"/>
                    <a:pt x="13127" y="582"/>
                    <a:pt x="14144" y="582"/>
                  </a:cubicBezTo>
                  <a:cubicBezTo>
                    <a:pt x="14330" y="582"/>
                    <a:pt x="14514" y="608"/>
                    <a:pt x="14700" y="665"/>
                  </a:cubicBezTo>
                  <a:cubicBezTo>
                    <a:pt x="16913" y="1324"/>
                    <a:pt x="17863" y="3923"/>
                    <a:pt x="17874" y="3951"/>
                  </a:cubicBezTo>
                  <a:cubicBezTo>
                    <a:pt x="17914" y="4069"/>
                    <a:pt x="18028" y="4144"/>
                    <a:pt x="18149" y="4144"/>
                  </a:cubicBezTo>
                  <a:cubicBezTo>
                    <a:pt x="18180" y="4144"/>
                    <a:pt x="18212" y="4139"/>
                    <a:pt x="18243" y="4128"/>
                  </a:cubicBezTo>
                  <a:cubicBezTo>
                    <a:pt x="18393" y="4072"/>
                    <a:pt x="18472" y="3908"/>
                    <a:pt x="18416" y="3759"/>
                  </a:cubicBezTo>
                  <a:cubicBezTo>
                    <a:pt x="18379" y="3637"/>
                    <a:pt x="17368" y="857"/>
                    <a:pt x="14868" y="107"/>
                  </a:cubicBezTo>
                  <a:cubicBezTo>
                    <a:pt x="14624" y="35"/>
                    <a:pt x="14384" y="1"/>
                    <a:pt x="14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4115273" y="3981751"/>
              <a:ext cx="255379" cy="126139"/>
            </a:xfrm>
            <a:custGeom>
              <a:rect b="b" l="l" r="r" t="t"/>
              <a:pathLst>
                <a:path extrusionOk="0" h="6181" w="12514">
                  <a:moveTo>
                    <a:pt x="9256" y="1"/>
                  </a:moveTo>
                  <a:cubicBezTo>
                    <a:pt x="7836" y="1"/>
                    <a:pt x="6400" y="1559"/>
                    <a:pt x="4888" y="3199"/>
                  </a:cubicBezTo>
                  <a:lnTo>
                    <a:pt x="4767" y="3335"/>
                  </a:lnTo>
                  <a:cubicBezTo>
                    <a:pt x="2945" y="5313"/>
                    <a:pt x="1504" y="5594"/>
                    <a:pt x="831" y="5594"/>
                  </a:cubicBezTo>
                  <a:cubicBezTo>
                    <a:pt x="572" y="5594"/>
                    <a:pt x="427" y="5552"/>
                    <a:pt x="418" y="5549"/>
                  </a:cubicBezTo>
                  <a:cubicBezTo>
                    <a:pt x="389" y="5540"/>
                    <a:pt x="359" y="5536"/>
                    <a:pt x="330" y="5536"/>
                  </a:cubicBezTo>
                  <a:cubicBezTo>
                    <a:pt x="208" y="5536"/>
                    <a:pt x="94" y="5611"/>
                    <a:pt x="53" y="5731"/>
                  </a:cubicBezTo>
                  <a:cubicBezTo>
                    <a:pt x="1" y="5886"/>
                    <a:pt x="85" y="6051"/>
                    <a:pt x="235" y="6102"/>
                  </a:cubicBezTo>
                  <a:cubicBezTo>
                    <a:pt x="263" y="6111"/>
                    <a:pt x="478" y="6181"/>
                    <a:pt x="844" y="6181"/>
                  </a:cubicBezTo>
                  <a:cubicBezTo>
                    <a:pt x="1667" y="6181"/>
                    <a:pt x="3250" y="5835"/>
                    <a:pt x="5193" y="3728"/>
                  </a:cubicBezTo>
                  <a:lnTo>
                    <a:pt x="5314" y="3592"/>
                  </a:lnTo>
                  <a:cubicBezTo>
                    <a:pt x="6741" y="2044"/>
                    <a:pt x="8095" y="580"/>
                    <a:pt x="9260" y="580"/>
                  </a:cubicBezTo>
                  <a:cubicBezTo>
                    <a:pt x="9349" y="580"/>
                    <a:pt x="9436" y="589"/>
                    <a:pt x="9523" y="606"/>
                  </a:cubicBezTo>
                  <a:cubicBezTo>
                    <a:pt x="10384" y="784"/>
                    <a:pt x="11189" y="1922"/>
                    <a:pt x="11914" y="3981"/>
                  </a:cubicBezTo>
                  <a:cubicBezTo>
                    <a:pt x="11955" y="4100"/>
                    <a:pt x="12070" y="4174"/>
                    <a:pt x="12190" y="4174"/>
                  </a:cubicBezTo>
                  <a:cubicBezTo>
                    <a:pt x="12221" y="4174"/>
                    <a:pt x="12253" y="4169"/>
                    <a:pt x="12284" y="4159"/>
                  </a:cubicBezTo>
                  <a:cubicBezTo>
                    <a:pt x="12435" y="4102"/>
                    <a:pt x="12513" y="3939"/>
                    <a:pt x="12463" y="3789"/>
                  </a:cubicBezTo>
                  <a:cubicBezTo>
                    <a:pt x="11643" y="1458"/>
                    <a:pt x="10744" y="269"/>
                    <a:pt x="9639" y="40"/>
                  </a:cubicBezTo>
                  <a:cubicBezTo>
                    <a:pt x="9512" y="13"/>
                    <a:pt x="9384" y="1"/>
                    <a:pt x="9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4209189" y="4027852"/>
              <a:ext cx="135567" cy="89120"/>
            </a:xfrm>
            <a:custGeom>
              <a:rect b="b" l="l" r="r" t="t"/>
              <a:pathLst>
                <a:path extrusionOk="0" h="4367" w="6643">
                  <a:moveTo>
                    <a:pt x="4640" y="1"/>
                  </a:moveTo>
                  <a:cubicBezTo>
                    <a:pt x="3454" y="1"/>
                    <a:pt x="1958" y="1285"/>
                    <a:pt x="94" y="3913"/>
                  </a:cubicBezTo>
                  <a:cubicBezTo>
                    <a:pt x="1" y="4040"/>
                    <a:pt x="33" y="4222"/>
                    <a:pt x="165" y="4315"/>
                  </a:cubicBezTo>
                  <a:cubicBezTo>
                    <a:pt x="215" y="4353"/>
                    <a:pt x="272" y="4367"/>
                    <a:pt x="333" y="4367"/>
                  </a:cubicBezTo>
                  <a:cubicBezTo>
                    <a:pt x="422" y="4367"/>
                    <a:pt x="511" y="4325"/>
                    <a:pt x="567" y="4245"/>
                  </a:cubicBezTo>
                  <a:cubicBezTo>
                    <a:pt x="2748" y="1175"/>
                    <a:pt x="4007" y="584"/>
                    <a:pt x="4653" y="584"/>
                  </a:cubicBezTo>
                  <a:cubicBezTo>
                    <a:pt x="4743" y="584"/>
                    <a:pt x="4821" y="595"/>
                    <a:pt x="4888" y="613"/>
                  </a:cubicBezTo>
                  <a:cubicBezTo>
                    <a:pt x="5688" y="823"/>
                    <a:pt x="5997" y="2171"/>
                    <a:pt x="6049" y="2673"/>
                  </a:cubicBezTo>
                  <a:cubicBezTo>
                    <a:pt x="6066" y="2823"/>
                    <a:pt x="6196" y="2931"/>
                    <a:pt x="6340" y="2931"/>
                  </a:cubicBezTo>
                  <a:cubicBezTo>
                    <a:pt x="6348" y="2931"/>
                    <a:pt x="6357" y="2931"/>
                    <a:pt x="6366" y="2930"/>
                  </a:cubicBezTo>
                  <a:cubicBezTo>
                    <a:pt x="6526" y="2911"/>
                    <a:pt x="6643" y="2770"/>
                    <a:pt x="6625" y="2612"/>
                  </a:cubicBezTo>
                  <a:cubicBezTo>
                    <a:pt x="6615" y="2523"/>
                    <a:pt x="6386" y="406"/>
                    <a:pt x="5037" y="51"/>
                  </a:cubicBezTo>
                  <a:cubicBezTo>
                    <a:pt x="4909" y="18"/>
                    <a:pt x="4777" y="1"/>
                    <a:pt x="4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4019950" y="3856755"/>
              <a:ext cx="210258" cy="114547"/>
            </a:xfrm>
            <a:custGeom>
              <a:rect b="b" l="l" r="r" t="t"/>
              <a:pathLst>
                <a:path extrusionOk="0" h="5613" w="10303">
                  <a:moveTo>
                    <a:pt x="7265" y="1"/>
                  </a:moveTo>
                  <a:cubicBezTo>
                    <a:pt x="7132" y="1"/>
                    <a:pt x="7016" y="89"/>
                    <a:pt x="6980" y="219"/>
                  </a:cubicBezTo>
                  <a:cubicBezTo>
                    <a:pt x="6943" y="374"/>
                    <a:pt x="7036" y="533"/>
                    <a:pt x="7191" y="575"/>
                  </a:cubicBezTo>
                  <a:cubicBezTo>
                    <a:pt x="8870" y="997"/>
                    <a:pt x="9382" y="1544"/>
                    <a:pt x="9536" y="1829"/>
                  </a:cubicBezTo>
                  <a:cubicBezTo>
                    <a:pt x="9639" y="2017"/>
                    <a:pt x="9629" y="2162"/>
                    <a:pt x="9620" y="2218"/>
                  </a:cubicBezTo>
                  <a:cubicBezTo>
                    <a:pt x="9343" y="2570"/>
                    <a:pt x="7275" y="5031"/>
                    <a:pt x="4765" y="5031"/>
                  </a:cubicBezTo>
                  <a:lnTo>
                    <a:pt x="4714" y="5031"/>
                  </a:lnTo>
                  <a:cubicBezTo>
                    <a:pt x="3220" y="5013"/>
                    <a:pt x="1826" y="4119"/>
                    <a:pt x="567" y="2369"/>
                  </a:cubicBezTo>
                  <a:cubicBezTo>
                    <a:pt x="509" y="2291"/>
                    <a:pt x="419" y="2249"/>
                    <a:pt x="327" y="2249"/>
                  </a:cubicBezTo>
                  <a:cubicBezTo>
                    <a:pt x="269" y="2249"/>
                    <a:pt x="210" y="2266"/>
                    <a:pt x="159" y="2302"/>
                  </a:cubicBezTo>
                  <a:cubicBezTo>
                    <a:pt x="33" y="2397"/>
                    <a:pt x="1" y="2579"/>
                    <a:pt x="94" y="2710"/>
                  </a:cubicBezTo>
                  <a:cubicBezTo>
                    <a:pt x="1470" y="4616"/>
                    <a:pt x="3019" y="5588"/>
                    <a:pt x="4709" y="5612"/>
                  </a:cubicBezTo>
                  <a:lnTo>
                    <a:pt x="4765" y="5612"/>
                  </a:lnTo>
                  <a:cubicBezTo>
                    <a:pt x="7742" y="5612"/>
                    <a:pt x="10018" y="2654"/>
                    <a:pt x="10116" y="2527"/>
                  </a:cubicBezTo>
                  <a:cubicBezTo>
                    <a:pt x="10130" y="2509"/>
                    <a:pt x="10144" y="2485"/>
                    <a:pt x="10153" y="2462"/>
                  </a:cubicBezTo>
                  <a:cubicBezTo>
                    <a:pt x="10168" y="2419"/>
                    <a:pt x="10303" y="2060"/>
                    <a:pt x="10069" y="1596"/>
                  </a:cubicBezTo>
                  <a:cubicBezTo>
                    <a:pt x="9728" y="917"/>
                    <a:pt x="8805" y="383"/>
                    <a:pt x="7336" y="9"/>
                  </a:cubicBezTo>
                  <a:cubicBezTo>
                    <a:pt x="7312" y="3"/>
                    <a:pt x="7288" y="1"/>
                    <a:pt x="7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4052316" y="3861939"/>
              <a:ext cx="119241" cy="72100"/>
            </a:xfrm>
            <a:custGeom>
              <a:rect b="b" l="l" r="r" t="t"/>
              <a:pathLst>
                <a:path extrusionOk="0" h="3533" w="5843">
                  <a:moveTo>
                    <a:pt x="2080" y="0"/>
                  </a:moveTo>
                  <a:cubicBezTo>
                    <a:pt x="1937" y="0"/>
                    <a:pt x="1811" y="99"/>
                    <a:pt x="1789" y="246"/>
                  </a:cubicBezTo>
                  <a:cubicBezTo>
                    <a:pt x="1766" y="406"/>
                    <a:pt x="1878" y="555"/>
                    <a:pt x="2038" y="574"/>
                  </a:cubicBezTo>
                  <a:cubicBezTo>
                    <a:pt x="4209" y="883"/>
                    <a:pt x="4884" y="1417"/>
                    <a:pt x="5089" y="1707"/>
                  </a:cubicBezTo>
                  <a:cubicBezTo>
                    <a:pt x="5164" y="1810"/>
                    <a:pt x="5188" y="1890"/>
                    <a:pt x="5197" y="1936"/>
                  </a:cubicBezTo>
                  <a:cubicBezTo>
                    <a:pt x="4953" y="2175"/>
                    <a:pt x="4083" y="2955"/>
                    <a:pt x="2992" y="2955"/>
                  </a:cubicBezTo>
                  <a:cubicBezTo>
                    <a:pt x="2952" y="2955"/>
                    <a:pt x="2911" y="2954"/>
                    <a:pt x="2870" y="2952"/>
                  </a:cubicBezTo>
                  <a:cubicBezTo>
                    <a:pt x="2042" y="2906"/>
                    <a:pt x="1269" y="2390"/>
                    <a:pt x="563" y="1426"/>
                  </a:cubicBezTo>
                  <a:cubicBezTo>
                    <a:pt x="506" y="1347"/>
                    <a:pt x="418" y="1305"/>
                    <a:pt x="328" y="1305"/>
                  </a:cubicBezTo>
                  <a:cubicBezTo>
                    <a:pt x="270" y="1305"/>
                    <a:pt x="210" y="1323"/>
                    <a:pt x="160" y="1361"/>
                  </a:cubicBezTo>
                  <a:cubicBezTo>
                    <a:pt x="29" y="1458"/>
                    <a:pt x="1" y="1637"/>
                    <a:pt x="94" y="1767"/>
                  </a:cubicBezTo>
                  <a:cubicBezTo>
                    <a:pt x="909" y="2882"/>
                    <a:pt x="1831" y="3476"/>
                    <a:pt x="2847" y="3528"/>
                  </a:cubicBezTo>
                  <a:cubicBezTo>
                    <a:pt x="2894" y="3532"/>
                    <a:pt x="2946" y="3532"/>
                    <a:pt x="2997" y="3532"/>
                  </a:cubicBezTo>
                  <a:cubicBezTo>
                    <a:pt x="4518" y="3532"/>
                    <a:pt x="5642" y="2311"/>
                    <a:pt x="5694" y="2259"/>
                  </a:cubicBezTo>
                  <a:cubicBezTo>
                    <a:pt x="5722" y="2227"/>
                    <a:pt x="5740" y="2189"/>
                    <a:pt x="5754" y="2147"/>
                  </a:cubicBezTo>
                  <a:cubicBezTo>
                    <a:pt x="5773" y="2091"/>
                    <a:pt x="5843" y="1795"/>
                    <a:pt x="5605" y="1426"/>
                  </a:cubicBezTo>
                  <a:cubicBezTo>
                    <a:pt x="5169" y="747"/>
                    <a:pt x="3994" y="270"/>
                    <a:pt x="2116" y="2"/>
                  </a:cubicBezTo>
                  <a:cubicBezTo>
                    <a:pt x="2104" y="1"/>
                    <a:pt x="2092" y="0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4245881" y="4065177"/>
              <a:ext cx="71855" cy="49509"/>
            </a:xfrm>
            <a:custGeom>
              <a:rect b="b" l="l" r="r" t="t"/>
              <a:pathLst>
                <a:path extrusionOk="0" h="2426" w="3521">
                  <a:moveTo>
                    <a:pt x="2541" y="1"/>
                  </a:moveTo>
                  <a:cubicBezTo>
                    <a:pt x="1572" y="1"/>
                    <a:pt x="347" y="1619"/>
                    <a:pt x="94" y="1967"/>
                  </a:cubicBezTo>
                  <a:cubicBezTo>
                    <a:pt x="0" y="2098"/>
                    <a:pt x="28" y="2276"/>
                    <a:pt x="159" y="2369"/>
                  </a:cubicBezTo>
                  <a:cubicBezTo>
                    <a:pt x="210" y="2407"/>
                    <a:pt x="271" y="2425"/>
                    <a:pt x="327" y="2425"/>
                  </a:cubicBezTo>
                  <a:cubicBezTo>
                    <a:pt x="422" y="2425"/>
                    <a:pt x="506" y="2384"/>
                    <a:pt x="567" y="2309"/>
                  </a:cubicBezTo>
                  <a:cubicBezTo>
                    <a:pt x="1188" y="1444"/>
                    <a:pt x="2080" y="576"/>
                    <a:pt x="2518" y="576"/>
                  </a:cubicBezTo>
                  <a:cubicBezTo>
                    <a:pt x="2545" y="576"/>
                    <a:pt x="2570" y="579"/>
                    <a:pt x="2593" y="586"/>
                  </a:cubicBezTo>
                  <a:cubicBezTo>
                    <a:pt x="2762" y="632"/>
                    <a:pt x="2889" y="969"/>
                    <a:pt x="2930" y="1485"/>
                  </a:cubicBezTo>
                  <a:cubicBezTo>
                    <a:pt x="2939" y="1637"/>
                    <a:pt x="3069" y="1752"/>
                    <a:pt x="3220" y="1752"/>
                  </a:cubicBezTo>
                  <a:cubicBezTo>
                    <a:pt x="3227" y="1752"/>
                    <a:pt x="3233" y="1752"/>
                    <a:pt x="3239" y="1751"/>
                  </a:cubicBezTo>
                  <a:cubicBezTo>
                    <a:pt x="3399" y="1738"/>
                    <a:pt x="3520" y="1602"/>
                    <a:pt x="3507" y="1438"/>
                  </a:cubicBezTo>
                  <a:cubicBezTo>
                    <a:pt x="3483" y="1138"/>
                    <a:pt x="3412" y="217"/>
                    <a:pt x="2753" y="29"/>
                  </a:cubicBezTo>
                  <a:cubicBezTo>
                    <a:pt x="2684" y="10"/>
                    <a:pt x="2613" y="1"/>
                    <a:pt x="2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4260575" y="3858082"/>
              <a:ext cx="103976" cy="42325"/>
            </a:xfrm>
            <a:custGeom>
              <a:rect b="b" l="l" r="r" t="t"/>
              <a:pathLst>
                <a:path extrusionOk="0" h="2074" w="5095">
                  <a:moveTo>
                    <a:pt x="410" y="1"/>
                  </a:moveTo>
                  <a:cubicBezTo>
                    <a:pt x="292" y="1"/>
                    <a:pt x="182" y="78"/>
                    <a:pt x="141" y="197"/>
                  </a:cubicBezTo>
                  <a:cubicBezTo>
                    <a:pt x="123" y="239"/>
                    <a:pt x="1" y="627"/>
                    <a:pt x="315" y="1053"/>
                  </a:cubicBezTo>
                  <a:cubicBezTo>
                    <a:pt x="811" y="1726"/>
                    <a:pt x="2101" y="2073"/>
                    <a:pt x="4151" y="2073"/>
                  </a:cubicBezTo>
                  <a:cubicBezTo>
                    <a:pt x="4167" y="2073"/>
                    <a:pt x="4184" y="2073"/>
                    <a:pt x="4200" y="2073"/>
                  </a:cubicBezTo>
                  <a:cubicBezTo>
                    <a:pt x="4397" y="2073"/>
                    <a:pt x="4598" y="2073"/>
                    <a:pt x="4809" y="2064"/>
                  </a:cubicBezTo>
                  <a:cubicBezTo>
                    <a:pt x="4967" y="2064"/>
                    <a:pt x="5094" y="1928"/>
                    <a:pt x="5090" y="1770"/>
                  </a:cubicBezTo>
                  <a:cubicBezTo>
                    <a:pt x="5085" y="1620"/>
                    <a:pt x="4970" y="1487"/>
                    <a:pt x="4824" y="1487"/>
                  </a:cubicBezTo>
                  <a:cubicBezTo>
                    <a:pt x="4814" y="1487"/>
                    <a:pt x="4804" y="1488"/>
                    <a:pt x="4794" y="1489"/>
                  </a:cubicBezTo>
                  <a:cubicBezTo>
                    <a:pt x="4584" y="1495"/>
                    <a:pt x="4385" y="1498"/>
                    <a:pt x="4195" y="1498"/>
                  </a:cubicBezTo>
                  <a:cubicBezTo>
                    <a:pt x="1781" y="1498"/>
                    <a:pt x="1031" y="1025"/>
                    <a:pt x="797" y="725"/>
                  </a:cubicBezTo>
                  <a:cubicBezTo>
                    <a:pt x="652" y="548"/>
                    <a:pt x="685" y="403"/>
                    <a:pt x="689" y="379"/>
                  </a:cubicBezTo>
                  <a:cubicBezTo>
                    <a:pt x="736" y="230"/>
                    <a:pt x="657" y="70"/>
                    <a:pt x="506" y="18"/>
                  </a:cubicBezTo>
                  <a:cubicBezTo>
                    <a:pt x="474" y="6"/>
                    <a:pt x="442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0" name="Google Shape;910;p44"/>
          <p:cNvSpPr/>
          <p:nvPr/>
        </p:nvSpPr>
        <p:spPr>
          <a:xfrm>
            <a:off x="7199675" y="535000"/>
            <a:ext cx="612600" cy="2122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4"/>
          <p:cNvSpPr/>
          <p:nvPr/>
        </p:nvSpPr>
        <p:spPr>
          <a:xfrm>
            <a:off x="1331725" y="2485700"/>
            <a:ext cx="612600" cy="2122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44"/>
          <p:cNvGrpSpPr/>
          <p:nvPr/>
        </p:nvGrpSpPr>
        <p:grpSpPr>
          <a:xfrm>
            <a:off x="280527" y="172626"/>
            <a:ext cx="1051200" cy="2313079"/>
            <a:chOff x="4564096" y="2199768"/>
            <a:chExt cx="647530" cy="1424749"/>
          </a:xfrm>
        </p:grpSpPr>
        <p:sp>
          <p:nvSpPr>
            <p:cNvPr id="913" name="Google Shape;913;p44"/>
            <p:cNvSpPr/>
            <p:nvPr/>
          </p:nvSpPr>
          <p:spPr>
            <a:xfrm>
              <a:off x="4564096" y="2311111"/>
              <a:ext cx="647530" cy="1313406"/>
            </a:xfrm>
            <a:custGeom>
              <a:rect b="b" l="l" r="r" t="t"/>
              <a:pathLst>
                <a:path extrusionOk="0" h="64359" w="31730">
                  <a:moveTo>
                    <a:pt x="16685" y="581"/>
                  </a:moveTo>
                  <a:cubicBezTo>
                    <a:pt x="17376" y="581"/>
                    <a:pt x="18008" y="1497"/>
                    <a:pt x="18603" y="2501"/>
                  </a:cubicBezTo>
                  <a:cubicBezTo>
                    <a:pt x="19469" y="3952"/>
                    <a:pt x="20214" y="6317"/>
                    <a:pt x="18875" y="9303"/>
                  </a:cubicBezTo>
                  <a:cubicBezTo>
                    <a:pt x="18589" y="9949"/>
                    <a:pt x="18566" y="10599"/>
                    <a:pt x="18814" y="11236"/>
                  </a:cubicBezTo>
                  <a:cubicBezTo>
                    <a:pt x="19638" y="13343"/>
                    <a:pt x="23270" y="15052"/>
                    <a:pt x="27240" y="16759"/>
                  </a:cubicBezTo>
                  <a:cubicBezTo>
                    <a:pt x="29127" y="17574"/>
                    <a:pt x="30358" y="19189"/>
                    <a:pt x="30704" y="21315"/>
                  </a:cubicBezTo>
                  <a:cubicBezTo>
                    <a:pt x="31130" y="23945"/>
                    <a:pt x="30142" y="26927"/>
                    <a:pt x="28308" y="28566"/>
                  </a:cubicBezTo>
                  <a:cubicBezTo>
                    <a:pt x="26478" y="30195"/>
                    <a:pt x="24653" y="30764"/>
                    <a:pt x="22865" y="30764"/>
                  </a:cubicBezTo>
                  <a:cubicBezTo>
                    <a:pt x="21313" y="30764"/>
                    <a:pt x="19788" y="30335"/>
                    <a:pt x="18313" y="29797"/>
                  </a:cubicBezTo>
                  <a:cubicBezTo>
                    <a:pt x="16624" y="29179"/>
                    <a:pt x="13587" y="28069"/>
                    <a:pt x="11110" y="28069"/>
                  </a:cubicBezTo>
                  <a:cubicBezTo>
                    <a:pt x="9427" y="28069"/>
                    <a:pt x="8003" y="28582"/>
                    <a:pt x="7439" y="30111"/>
                  </a:cubicBezTo>
                  <a:cubicBezTo>
                    <a:pt x="6933" y="31477"/>
                    <a:pt x="7125" y="32756"/>
                    <a:pt x="7981" y="33715"/>
                  </a:cubicBezTo>
                  <a:cubicBezTo>
                    <a:pt x="8857" y="34701"/>
                    <a:pt x="10337" y="35222"/>
                    <a:pt x="12088" y="35222"/>
                  </a:cubicBezTo>
                  <a:cubicBezTo>
                    <a:pt x="12848" y="35222"/>
                    <a:pt x="13659" y="35124"/>
                    <a:pt x="14493" y="34923"/>
                  </a:cubicBezTo>
                  <a:cubicBezTo>
                    <a:pt x="16065" y="34540"/>
                    <a:pt x="18021" y="34138"/>
                    <a:pt x="19802" y="34138"/>
                  </a:cubicBezTo>
                  <a:cubicBezTo>
                    <a:pt x="21071" y="34138"/>
                    <a:pt x="22251" y="34343"/>
                    <a:pt x="23140" y="34904"/>
                  </a:cubicBezTo>
                  <a:cubicBezTo>
                    <a:pt x="24006" y="35443"/>
                    <a:pt x="24544" y="36267"/>
                    <a:pt x="24787" y="37414"/>
                  </a:cubicBezTo>
                  <a:cubicBezTo>
                    <a:pt x="25283" y="39749"/>
                    <a:pt x="22714" y="43055"/>
                    <a:pt x="20448" y="45966"/>
                  </a:cubicBezTo>
                  <a:cubicBezTo>
                    <a:pt x="18622" y="48320"/>
                    <a:pt x="17040" y="50352"/>
                    <a:pt x="17209" y="51677"/>
                  </a:cubicBezTo>
                  <a:cubicBezTo>
                    <a:pt x="17311" y="52464"/>
                    <a:pt x="17737" y="53381"/>
                    <a:pt x="18229" y="54448"/>
                  </a:cubicBezTo>
                  <a:cubicBezTo>
                    <a:pt x="19352" y="56892"/>
                    <a:pt x="20714" y="59845"/>
                    <a:pt x="18776" y="62580"/>
                  </a:cubicBezTo>
                  <a:cubicBezTo>
                    <a:pt x="19437" y="59799"/>
                    <a:pt x="17667" y="56508"/>
                    <a:pt x="15874" y="54041"/>
                  </a:cubicBezTo>
                  <a:cubicBezTo>
                    <a:pt x="13664" y="51003"/>
                    <a:pt x="14891" y="48793"/>
                    <a:pt x="18280" y="45268"/>
                  </a:cubicBezTo>
                  <a:cubicBezTo>
                    <a:pt x="20411" y="43055"/>
                    <a:pt x="21304" y="40845"/>
                    <a:pt x="20677" y="39365"/>
                  </a:cubicBezTo>
                  <a:cubicBezTo>
                    <a:pt x="20279" y="38434"/>
                    <a:pt x="19329" y="37919"/>
                    <a:pt x="18000" y="37919"/>
                  </a:cubicBezTo>
                  <a:cubicBezTo>
                    <a:pt x="17190" y="37919"/>
                    <a:pt x="16226" y="38092"/>
                    <a:pt x="15107" y="38293"/>
                  </a:cubicBezTo>
                  <a:cubicBezTo>
                    <a:pt x="13725" y="38541"/>
                    <a:pt x="12130" y="38827"/>
                    <a:pt x="10466" y="38827"/>
                  </a:cubicBezTo>
                  <a:cubicBezTo>
                    <a:pt x="8143" y="38827"/>
                    <a:pt x="5685" y="38271"/>
                    <a:pt x="3479" y="36280"/>
                  </a:cubicBezTo>
                  <a:cubicBezTo>
                    <a:pt x="1203" y="34230"/>
                    <a:pt x="637" y="30874"/>
                    <a:pt x="2027" y="27733"/>
                  </a:cubicBezTo>
                  <a:cubicBezTo>
                    <a:pt x="3098" y="25322"/>
                    <a:pt x="5507" y="22882"/>
                    <a:pt x="9184" y="22882"/>
                  </a:cubicBezTo>
                  <a:cubicBezTo>
                    <a:pt x="9463" y="22882"/>
                    <a:pt x="9748" y="22896"/>
                    <a:pt x="10041" y="22925"/>
                  </a:cubicBezTo>
                  <a:cubicBezTo>
                    <a:pt x="13964" y="23318"/>
                    <a:pt x="16043" y="24423"/>
                    <a:pt x="17714" y="25313"/>
                  </a:cubicBezTo>
                  <a:cubicBezTo>
                    <a:pt x="19104" y="26053"/>
                    <a:pt x="20254" y="26667"/>
                    <a:pt x="21948" y="26667"/>
                  </a:cubicBezTo>
                  <a:cubicBezTo>
                    <a:pt x="22330" y="26667"/>
                    <a:pt x="22739" y="26635"/>
                    <a:pt x="23186" y="26567"/>
                  </a:cubicBezTo>
                  <a:cubicBezTo>
                    <a:pt x="25050" y="26287"/>
                    <a:pt x="26215" y="25317"/>
                    <a:pt x="26383" y="23917"/>
                  </a:cubicBezTo>
                  <a:cubicBezTo>
                    <a:pt x="26608" y="22031"/>
                    <a:pt x="25017" y="19892"/>
                    <a:pt x="22680" y="18941"/>
                  </a:cubicBezTo>
                  <a:cubicBezTo>
                    <a:pt x="21431" y="18431"/>
                    <a:pt x="16507" y="15642"/>
                    <a:pt x="15280" y="11297"/>
                  </a:cubicBezTo>
                  <a:cubicBezTo>
                    <a:pt x="14975" y="10225"/>
                    <a:pt x="14643" y="9092"/>
                    <a:pt x="14212" y="7983"/>
                  </a:cubicBezTo>
                  <a:cubicBezTo>
                    <a:pt x="13787" y="6901"/>
                    <a:pt x="13515" y="5146"/>
                    <a:pt x="14615" y="2908"/>
                  </a:cubicBezTo>
                  <a:cubicBezTo>
                    <a:pt x="15349" y="1410"/>
                    <a:pt x="16062" y="605"/>
                    <a:pt x="16669" y="581"/>
                  </a:cubicBezTo>
                  <a:cubicBezTo>
                    <a:pt x="16674" y="581"/>
                    <a:pt x="16679" y="581"/>
                    <a:pt x="16685" y="581"/>
                  </a:cubicBezTo>
                  <a:close/>
                  <a:moveTo>
                    <a:pt x="16697" y="0"/>
                  </a:moveTo>
                  <a:cubicBezTo>
                    <a:pt x="16680" y="0"/>
                    <a:pt x="16664" y="1"/>
                    <a:pt x="16647" y="1"/>
                  </a:cubicBezTo>
                  <a:cubicBezTo>
                    <a:pt x="15776" y="34"/>
                    <a:pt x="14966" y="877"/>
                    <a:pt x="14096" y="2651"/>
                  </a:cubicBezTo>
                  <a:cubicBezTo>
                    <a:pt x="12901" y="5081"/>
                    <a:pt x="13206" y="7004"/>
                    <a:pt x="13670" y="8193"/>
                  </a:cubicBezTo>
                  <a:cubicBezTo>
                    <a:pt x="14096" y="9279"/>
                    <a:pt x="14422" y="10398"/>
                    <a:pt x="14718" y="11451"/>
                  </a:cubicBezTo>
                  <a:cubicBezTo>
                    <a:pt x="16014" y="16025"/>
                    <a:pt x="21154" y="18946"/>
                    <a:pt x="22461" y="19479"/>
                  </a:cubicBezTo>
                  <a:cubicBezTo>
                    <a:pt x="24529" y="20322"/>
                    <a:pt x="26000" y="22242"/>
                    <a:pt x="25808" y="23847"/>
                  </a:cubicBezTo>
                  <a:cubicBezTo>
                    <a:pt x="25672" y="24989"/>
                    <a:pt x="24708" y="25753"/>
                    <a:pt x="23097" y="25996"/>
                  </a:cubicBezTo>
                  <a:cubicBezTo>
                    <a:pt x="22685" y="26058"/>
                    <a:pt x="22307" y="26087"/>
                    <a:pt x="21955" y="26087"/>
                  </a:cubicBezTo>
                  <a:cubicBezTo>
                    <a:pt x="20405" y="26087"/>
                    <a:pt x="19347" y="25527"/>
                    <a:pt x="17985" y="24802"/>
                  </a:cubicBezTo>
                  <a:cubicBezTo>
                    <a:pt x="16267" y="23889"/>
                    <a:pt x="14133" y="22752"/>
                    <a:pt x="10097" y="22349"/>
                  </a:cubicBezTo>
                  <a:cubicBezTo>
                    <a:pt x="9782" y="22317"/>
                    <a:pt x="9475" y="22302"/>
                    <a:pt x="9175" y="22302"/>
                  </a:cubicBezTo>
                  <a:cubicBezTo>
                    <a:pt x="5234" y="22302"/>
                    <a:pt x="2642" y="24915"/>
                    <a:pt x="1498" y="27499"/>
                  </a:cubicBezTo>
                  <a:cubicBezTo>
                    <a:pt x="0" y="30874"/>
                    <a:pt x="627" y="34493"/>
                    <a:pt x="3090" y="36711"/>
                  </a:cubicBezTo>
                  <a:cubicBezTo>
                    <a:pt x="5428" y="38825"/>
                    <a:pt x="8008" y="39412"/>
                    <a:pt x="10433" y="39412"/>
                  </a:cubicBezTo>
                  <a:cubicBezTo>
                    <a:pt x="12147" y="39412"/>
                    <a:pt x="13785" y="39118"/>
                    <a:pt x="15204" y="38864"/>
                  </a:cubicBezTo>
                  <a:cubicBezTo>
                    <a:pt x="16300" y="38667"/>
                    <a:pt x="17241" y="38499"/>
                    <a:pt x="18000" y="38499"/>
                  </a:cubicBezTo>
                  <a:cubicBezTo>
                    <a:pt x="19080" y="38499"/>
                    <a:pt x="19843" y="38888"/>
                    <a:pt x="20143" y="39590"/>
                  </a:cubicBezTo>
                  <a:cubicBezTo>
                    <a:pt x="20672" y="40830"/>
                    <a:pt x="19797" y="42852"/>
                    <a:pt x="17859" y="44866"/>
                  </a:cubicBezTo>
                  <a:cubicBezTo>
                    <a:pt x="14320" y="48550"/>
                    <a:pt x="12968" y="51031"/>
                    <a:pt x="15405" y="54383"/>
                  </a:cubicBezTo>
                  <a:cubicBezTo>
                    <a:pt x="17461" y="57211"/>
                    <a:pt x="19502" y="61156"/>
                    <a:pt x="17546" y="63900"/>
                  </a:cubicBezTo>
                  <a:cubicBezTo>
                    <a:pt x="17461" y="64021"/>
                    <a:pt x="17479" y="64185"/>
                    <a:pt x="17587" y="64283"/>
                  </a:cubicBezTo>
                  <a:cubicBezTo>
                    <a:pt x="17643" y="64335"/>
                    <a:pt x="17714" y="64358"/>
                    <a:pt x="17784" y="64358"/>
                  </a:cubicBezTo>
                  <a:cubicBezTo>
                    <a:pt x="17849" y="64358"/>
                    <a:pt x="17920" y="64335"/>
                    <a:pt x="17972" y="64289"/>
                  </a:cubicBezTo>
                  <a:cubicBezTo>
                    <a:pt x="21861" y="60946"/>
                    <a:pt x="20063" y="57051"/>
                    <a:pt x="18753" y="54205"/>
                  </a:cubicBezTo>
                  <a:cubicBezTo>
                    <a:pt x="18280" y="53184"/>
                    <a:pt x="17873" y="52300"/>
                    <a:pt x="17784" y="51602"/>
                  </a:cubicBezTo>
                  <a:cubicBezTo>
                    <a:pt x="17648" y="50516"/>
                    <a:pt x="19231" y="48480"/>
                    <a:pt x="20906" y="46326"/>
                  </a:cubicBezTo>
                  <a:cubicBezTo>
                    <a:pt x="23252" y="43312"/>
                    <a:pt x="25906" y="39894"/>
                    <a:pt x="25354" y="37291"/>
                  </a:cubicBezTo>
                  <a:cubicBezTo>
                    <a:pt x="25078" y="36005"/>
                    <a:pt x="24436" y="35031"/>
                    <a:pt x="23449" y="34413"/>
                  </a:cubicBezTo>
                  <a:cubicBezTo>
                    <a:pt x="22450" y="33783"/>
                    <a:pt x="21173" y="33552"/>
                    <a:pt x="19799" y="33552"/>
                  </a:cubicBezTo>
                  <a:cubicBezTo>
                    <a:pt x="18015" y="33552"/>
                    <a:pt x="16068" y="33942"/>
                    <a:pt x="14357" y="34357"/>
                  </a:cubicBezTo>
                  <a:cubicBezTo>
                    <a:pt x="13559" y="34550"/>
                    <a:pt x="12787" y="34644"/>
                    <a:pt x="12069" y="34644"/>
                  </a:cubicBezTo>
                  <a:cubicBezTo>
                    <a:pt x="10493" y="34644"/>
                    <a:pt x="9177" y="34190"/>
                    <a:pt x="8412" y="33331"/>
                  </a:cubicBezTo>
                  <a:cubicBezTo>
                    <a:pt x="7710" y="32540"/>
                    <a:pt x="7556" y="31468"/>
                    <a:pt x="7981" y="30312"/>
                  </a:cubicBezTo>
                  <a:cubicBezTo>
                    <a:pt x="8433" y="29092"/>
                    <a:pt x="9581" y="28639"/>
                    <a:pt x="11071" y="28639"/>
                  </a:cubicBezTo>
                  <a:cubicBezTo>
                    <a:pt x="13085" y="28639"/>
                    <a:pt x="15723" y="29466"/>
                    <a:pt x="18112" y="30340"/>
                  </a:cubicBezTo>
                  <a:cubicBezTo>
                    <a:pt x="19656" y="30904"/>
                    <a:pt x="21254" y="31354"/>
                    <a:pt x="22886" y="31354"/>
                  </a:cubicBezTo>
                  <a:cubicBezTo>
                    <a:pt x="24786" y="31354"/>
                    <a:pt x="26732" y="30744"/>
                    <a:pt x="28691" y="28996"/>
                  </a:cubicBezTo>
                  <a:cubicBezTo>
                    <a:pt x="30667" y="27236"/>
                    <a:pt x="31730" y="24040"/>
                    <a:pt x="31275" y="21221"/>
                  </a:cubicBezTo>
                  <a:cubicBezTo>
                    <a:pt x="30896" y="18894"/>
                    <a:pt x="29548" y="17125"/>
                    <a:pt x="27469" y="16231"/>
                  </a:cubicBezTo>
                  <a:cubicBezTo>
                    <a:pt x="23771" y="14635"/>
                    <a:pt x="20096" y="12922"/>
                    <a:pt x="19357" y="11025"/>
                  </a:cubicBezTo>
                  <a:cubicBezTo>
                    <a:pt x="19165" y="10534"/>
                    <a:pt x="19179" y="10047"/>
                    <a:pt x="19404" y="9541"/>
                  </a:cubicBezTo>
                  <a:cubicBezTo>
                    <a:pt x="20845" y="6326"/>
                    <a:pt x="20035" y="3774"/>
                    <a:pt x="19104" y="2206"/>
                  </a:cubicBezTo>
                  <a:cubicBezTo>
                    <a:pt x="18473" y="1132"/>
                    <a:pt x="17697" y="0"/>
                    <a:pt x="16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4918023" y="2497473"/>
              <a:ext cx="43407" cy="143628"/>
            </a:xfrm>
            <a:custGeom>
              <a:rect b="b" l="l" r="r" t="t"/>
              <a:pathLst>
                <a:path extrusionOk="0" h="7038" w="2127">
                  <a:moveTo>
                    <a:pt x="1794" y="1"/>
                  </a:moveTo>
                  <a:cubicBezTo>
                    <a:pt x="1682" y="1"/>
                    <a:pt x="1577" y="69"/>
                    <a:pt x="1532" y="180"/>
                  </a:cubicBezTo>
                  <a:cubicBezTo>
                    <a:pt x="1467" y="325"/>
                    <a:pt x="1" y="3846"/>
                    <a:pt x="175" y="6762"/>
                  </a:cubicBezTo>
                  <a:cubicBezTo>
                    <a:pt x="184" y="6916"/>
                    <a:pt x="309" y="7038"/>
                    <a:pt x="460" y="7038"/>
                  </a:cubicBezTo>
                  <a:lnTo>
                    <a:pt x="478" y="7038"/>
                  </a:lnTo>
                  <a:cubicBezTo>
                    <a:pt x="638" y="7029"/>
                    <a:pt x="759" y="6888"/>
                    <a:pt x="750" y="6729"/>
                  </a:cubicBezTo>
                  <a:cubicBezTo>
                    <a:pt x="586" y="3948"/>
                    <a:pt x="2051" y="437"/>
                    <a:pt x="2065" y="404"/>
                  </a:cubicBezTo>
                  <a:cubicBezTo>
                    <a:pt x="2126" y="255"/>
                    <a:pt x="2056" y="87"/>
                    <a:pt x="1910" y="26"/>
                  </a:cubicBezTo>
                  <a:cubicBezTo>
                    <a:pt x="1872" y="9"/>
                    <a:pt x="1833" y="1"/>
                    <a:pt x="1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4958266" y="2551002"/>
              <a:ext cx="51794" cy="147424"/>
            </a:xfrm>
            <a:custGeom>
              <a:rect b="b" l="l" r="r" t="t"/>
              <a:pathLst>
                <a:path extrusionOk="0" h="7224" w="2538">
                  <a:moveTo>
                    <a:pt x="332" y="0"/>
                  </a:moveTo>
                  <a:cubicBezTo>
                    <a:pt x="173" y="0"/>
                    <a:pt x="46" y="127"/>
                    <a:pt x="42" y="286"/>
                  </a:cubicBezTo>
                  <a:cubicBezTo>
                    <a:pt x="42" y="445"/>
                    <a:pt x="0" y="4200"/>
                    <a:pt x="1966" y="7097"/>
                  </a:cubicBezTo>
                  <a:cubicBezTo>
                    <a:pt x="2023" y="7182"/>
                    <a:pt x="2111" y="7223"/>
                    <a:pt x="2205" y="7223"/>
                  </a:cubicBezTo>
                  <a:cubicBezTo>
                    <a:pt x="2261" y="7223"/>
                    <a:pt x="2317" y="7210"/>
                    <a:pt x="2369" y="7177"/>
                  </a:cubicBezTo>
                  <a:cubicBezTo>
                    <a:pt x="2500" y="7083"/>
                    <a:pt x="2537" y="6905"/>
                    <a:pt x="2448" y="6774"/>
                  </a:cubicBezTo>
                  <a:cubicBezTo>
                    <a:pt x="584" y="4027"/>
                    <a:pt x="623" y="333"/>
                    <a:pt x="623" y="296"/>
                  </a:cubicBezTo>
                  <a:cubicBezTo>
                    <a:pt x="627" y="136"/>
                    <a:pt x="496" y="0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5086181" y="2654937"/>
              <a:ext cx="65631" cy="163097"/>
            </a:xfrm>
            <a:custGeom>
              <a:rect b="b" l="l" r="r" t="t"/>
              <a:pathLst>
                <a:path extrusionOk="0" h="7992" w="3216">
                  <a:moveTo>
                    <a:pt x="2912" y="1"/>
                  </a:moveTo>
                  <a:cubicBezTo>
                    <a:pt x="2749" y="1"/>
                    <a:pt x="2640" y="128"/>
                    <a:pt x="2630" y="282"/>
                  </a:cubicBezTo>
                  <a:cubicBezTo>
                    <a:pt x="2630" y="324"/>
                    <a:pt x="2467" y="4490"/>
                    <a:pt x="102" y="7523"/>
                  </a:cubicBezTo>
                  <a:cubicBezTo>
                    <a:pt x="0" y="7650"/>
                    <a:pt x="24" y="7832"/>
                    <a:pt x="150" y="7931"/>
                  </a:cubicBezTo>
                  <a:cubicBezTo>
                    <a:pt x="206" y="7972"/>
                    <a:pt x="266" y="7992"/>
                    <a:pt x="327" y="7992"/>
                  </a:cubicBezTo>
                  <a:cubicBezTo>
                    <a:pt x="417" y="7992"/>
                    <a:pt x="501" y="7954"/>
                    <a:pt x="557" y="7879"/>
                  </a:cubicBezTo>
                  <a:cubicBezTo>
                    <a:pt x="3043" y="4692"/>
                    <a:pt x="3207" y="479"/>
                    <a:pt x="3211" y="300"/>
                  </a:cubicBezTo>
                  <a:cubicBezTo>
                    <a:pt x="3216" y="142"/>
                    <a:pt x="3094" y="6"/>
                    <a:pt x="2930" y="1"/>
                  </a:cubicBezTo>
                  <a:cubicBezTo>
                    <a:pt x="2924" y="1"/>
                    <a:pt x="2918" y="1"/>
                    <a:pt x="2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5035631" y="2731996"/>
              <a:ext cx="166260" cy="120425"/>
            </a:xfrm>
            <a:custGeom>
              <a:rect b="b" l="l" r="r" t="t"/>
              <a:pathLst>
                <a:path extrusionOk="0" h="5901" w="8147">
                  <a:moveTo>
                    <a:pt x="7818" y="1"/>
                  </a:moveTo>
                  <a:cubicBezTo>
                    <a:pt x="7707" y="1"/>
                    <a:pt x="7600" y="65"/>
                    <a:pt x="7551" y="175"/>
                  </a:cubicBezTo>
                  <a:cubicBezTo>
                    <a:pt x="7528" y="223"/>
                    <a:pt x="5332" y="4993"/>
                    <a:pt x="282" y="5320"/>
                  </a:cubicBezTo>
                  <a:cubicBezTo>
                    <a:pt x="122" y="5330"/>
                    <a:pt x="1" y="5470"/>
                    <a:pt x="10" y="5629"/>
                  </a:cubicBezTo>
                  <a:cubicBezTo>
                    <a:pt x="19" y="5784"/>
                    <a:pt x="150" y="5901"/>
                    <a:pt x="300" y="5901"/>
                  </a:cubicBezTo>
                  <a:lnTo>
                    <a:pt x="319" y="5901"/>
                  </a:lnTo>
                  <a:cubicBezTo>
                    <a:pt x="5725" y="5545"/>
                    <a:pt x="8056" y="461"/>
                    <a:pt x="8080" y="410"/>
                  </a:cubicBezTo>
                  <a:cubicBezTo>
                    <a:pt x="8146" y="264"/>
                    <a:pt x="8080" y="91"/>
                    <a:pt x="7935" y="26"/>
                  </a:cubicBezTo>
                  <a:cubicBezTo>
                    <a:pt x="7897" y="9"/>
                    <a:pt x="7857" y="1"/>
                    <a:pt x="7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4913431" y="2812258"/>
              <a:ext cx="185749" cy="126812"/>
            </a:xfrm>
            <a:custGeom>
              <a:rect b="b" l="l" r="r" t="t"/>
              <a:pathLst>
                <a:path extrusionOk="0" h="6214" w="9102">
                  <a:moveTo>
                    <a:pt x="335" y="1"/>
                  </a:moveTo>
                  <a:cubicBezTo>
                    <a:pt x="280" y="1"/>
                    <a:pt x="224" y="16"/>
                    <a:pt x="175" y="49"/>
                  </a:cubicBezTo>
                  <a:cubicBezTo>
                    <a:pt x="39" y="133"/>
                    <a:pt x="1" y="311"/>
                    <a:pt x="91" y="447"/>
                  </a:cubicBezTo>
                  <a:cubicBezTo>
                    <a:pt x="3503" y="5722"/>
                    <a:pt x="7150" y="6213"/>
                    <a:pt x="8394" y="6213"/>
                  </a:cubicBezTo>
                  <a:cubicBezTo>
                    <a:pt x="8652" y="6213"/>
                    <a:pt x="8807" y="6190"/>
                    <a:pt x="8835" y="6185"/>
                  </a:cubicBezTo>
                  <a:cubicBezTo>
                    <a:pt x="8994" y="6167"/>
                    <a:pt x="9101" y="6017"/>
                    <a:pt x="9083" y="5858"/>
                  </a:cubicBezTo>
                  <a:cubicBezTo>
                    <a:pt x="9062" y="5714"/>
                    <a:pt x="8937" y="5611"/>
                    <a:pt x="8798" y="5611"/>
                  </a:cubicBezTo>
                  <a:cubicBezTo>
                    <a:pt x="8784" y="5611"/>
                    <a:pt x="8769" y="5612"/>
                    <a:pt x="8755" y="5615"/>
                  </a:cubicBezTo>
                  <a:cubicBezTo>
                    <a:pt x="8748" y="5615"/>
                    <a:pt x="8644" y="5628"/>
                    <a:pt x="8460" y="5628"/>
                  </a:cubicBezTo>
                  <a:cubicBezTo>
                    <a:pt x="7430" y="5628"/>
                    <a:pt x="3877" y="5232"/>
                    <a:pt x="577" y="133"/>
                  </a:cubicBezTo>
                  <a:cubicBezTo>
                    <a:pt x="521" y="47"/>
                    <a:pt x="429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4861188" y="2788545"/>
              <a:ext cx="117915" cy="153771"/>
            </a:xfrm>
            <a:custGeom>
              <a:rect b="b" l="l" r="r" t="t"/>
              <a:pathLst>
                <a:path extrusionOk="0" h="7535" w="5778">
                  <a:moveTo>
                    <a:pt x="326" y="1"/>
                  </a:moveTo>
                  <a:cubicBezTo>
                    <a:pt x="294" y="1"/>
                    <a:pt x="262" y="6"/>
                    <a:pt x="230" y="17"/>
                  </a:cubicBezTo>
                  <a:cubicBezTo>
                    <a:pt x="80" y="68"/>
                    <a:pt x="0" y="232"/>
                    <a:pt x="52" y="386"/>
                  </a:cubicBezTo>
                  <a:cubicBezTo>
                    <a:pt x="1826" y="5485"/>
                    <a:pt x="5164" y="7418"/>
                    <a:pt x="5304" y="7498"/>
                  </a:cubicBezTo>
                  <a:cubicBezTo>
                    <a:pt x="5352" y="7520"/>
                    <a:pt x="5398" y="7535"/>
                    <a:pt x="5445" y="7535"/>
                  </a:cubicBezTo>
                  <a:cubicBezTo>
                    <a:pt x="5548" y="7535"/>
                    <a:pt x="5646" y="7479"/>
                    <a:pt x="5698" y="7386"/>
                  </a:cubicBezTo>
                  <a:cubicBezTo>
                    <a:pt x="5777" y="7245"/>
                    <a:pt x="5730" y="7071"/>
                    <a:pt x="5590" y="6992"/>
                  </a:cubicBezTo>
                  <a:cubicBezTo>
                    <a:pt x="5557" y="6973"/>
                    <a:pt x="2299" y="5077"/>
                    <a:pt x="600" y="195"/>
                  </a:cubicBezTo>
                  <a:cubicBezTo>
                    <a:pt x="559" y="76"/>
                    <a:pt x="448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4625991" y="2817911"/>
              <a:ext cx="216197" cy="82671"/>
            </a:xfrm>
            <a:custGeom>
              <a:rect b="b" l="l" r="r" t="t"/>
              <a:pathLst>
                <a:path extrusionOk="0" h="4051" w="10594">
                  <a:moveTo>
                    <a:pt x="1121" y="1"/>
                  </a:moveTo>
                  <a:cubicBezTo>
                    <a:pt x="822" y="1"/>
                    <a:pt x="535" y="23"/>
                    <a:pt x="262" y="71"/>
                  </a:cubicBezTo>
                  <a:cubicBezTo>
                    <a:pt x="104" y="99"/>
                    <a:pt x="1" y="249"/>
                    <a:pt x="29" y="408"/>
                  </a:cubicBezTo>
                  <a:cubicBezTo>
                    <a:pt x="54" y="550"/>
                    <a:pt x="175" y="647"/>
                    <a:pt x="310" y="647"/>
                  </a:cubicBezTo>
                  <a:cubicBezTo>
                    <a:pt x="327" y="647"/>
                    <a:pt x="344" y="646"/>
                    <a:pt x="361" y="643"/>
                  </a:cubicBezTo>
                  <a:cubicBezTo>
                    <a:pt x="604" y="600"/>
                    <a:pt x="860" y="580"/>
                    <a:pt x="1128" y="580"/>
                  </a:cubicBezTo>
                  <a:cubicBezTo>
                    <a:pt x="4633" y="580"/>
                    <a:pt x="10052" y="3968"/>
                    <a:pt x="10112" y="4003"/>
                  </a:cubicBezTo>
                  <a:cubicBezTo>
                    <a:pt x="10159" y="4037"/>
                    <a:pt x="10210" y="4050"/>
                    <a:pt x="10266" y="4050"/>
                  </a:cubicBezTo>
                  <a:cubicBezTo>
                    <a:pt x="10360" y="4050"/>
                    <a:pt x="10454" y="4003"/>
                    <a:pt x="10510" y="3914"/>
                  </a:cubicBezTo>
                  <a:cubicBezTo>
                    <a:pt x="10594" y="3778"/>
                    <a:pt x="10557" y="3601"/>
                    <a:pt x="10421" y="3512"/>
                  </a:cubicBezTo>
                  <a:cubicBezTo>
                    <a:pt x="10174" y="3360"/>
                    <a:pt x="4801" y="1"/>
                    <a:pt x="1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4586625" y="2870114"/>
              <a:ext cx="185361" cy="27897"/>
            </a:xfrm>
            <a:custGeom>
              <a:rect b="b" l="l" r="r" t="t"/>
              <a:pathLst>
                <a:path extrusionOk="0" h="1367" w="9083">
                  <a:moveTo>
                    <a:pt x="4058" y="1"/>
                  </a:moveTo>
                  <a:cubicBezTo>
                    <a:pt x="2772" y="1"/>
                    <a:pt x="1405" y="204"/>
                    <a:pt x="202" y="814"/>
                  </a:cubicBezTo>
                  <a:cubicBezTo>
                    <a:pt x="61" y="889"/>
                    <a:pt x="1" y="1062"/>
                    <a:pt x="76" y="1207"/>
                  </a:cubicBezTo>
                  <a:cubicBezTo>
                    <a:pt x="128" y="1304"/>
                    <a:pt x="230" y="1366"/>
                    <a:pt x="333" y="1366"/>
                  </a:cubicBezTo>
                  <a:cubicBezTo>
                    <a:pt x="380" y="1366"/>
                    <a:pt x="422" y="1356"/>
                    <a:pt x="465" y="1333"/>
                  </a:cubicBezTo>
                  <a:cubicBezTo>
                    <a:pt x="1561" y="776"/>
                    <a:pt x="2830" y="591"/>
                    <a:pt x="4037" y="591"/>
                  </a:cubicBezTo>
                  <a:cubicBezTo>
                    <a:pt x="6456" y="591"/>
                    <a:pt x="8625" y="1337"/>
                    <a:pt x="8656" y="1347"/>
                  </a:cubicBezTo>
                  <a:cubicBezTo>
                    <a:pt x="8689" y="1359"/>
                    <a:pt x="8722" y="1365"/>
                    <a:pt x="8755" y="1365"/>
                  </a:cubicBezTo>
                  <a:cubicBezTo>
                    <a:pt x="8874" y="1365"/>
                    <a:pt x="8986" y="1290"/>
                    <a:pt x="9027" y="1170"/>
                  </a:cubicBezTo>
                  <a:cubicBezTo>
                    <a:pt x="9083" y="1019"/>
                    <a:pt x="9003" y="855"/>
                    <a:pt x="8848" y="799"/>
                  </a:cubicBezTo>
                  <a:cubicBezTo>
                    <a:pt x="8713" y="753"/>
                    <a:pt x="6535" y="1"/>
                    <a:pt x="4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4672521" y="2930418"/>
              <a:ext cx="53039" cy="169239"/>
            </a:xfrm>
            <a:custGeom>
              <a:rect b="b" l="l" r="r" t="t"/>
              <a:pathLst>
                <a:path extrusionOk="0" h="8293" w="2599">
                  <a:moveTo>
                    <a:pt x="2267" y="0"/>
                  </a:moveTo>
                  <a:cubicBezTo>
                    <a:pt x="2160" y="0"/>
                    <a:pt x="2059" y="59"/>
                    <a:pt x="2009" y="162"/>
                  </a:cubicBezTo>
                  <a:cubicBezTo>
                    <a:pt x="1925" y="326"/>
                    <a:pt x="0" y="4225"/>
                    <a:pt x="599" y="8045"/>
                  </a:cubicBezTo>
                  <a:cubicBezTo>
                    <a:pt x="623" y="8190"/>
                    <a:pt x="750" y="8292"/>
                    <a:pt x="890" y="8292"/>
                  </a:cubicBezTo>
                  <a:cubicBezTo>
                    <a:pt x="903" y="8292"/>
                    <a:pt x="918" y="8288"/>
                    <a:pt x="932" y="8288"/>
                  </a:cubicBezTo>
                  <a:cubicBezTo>
                    <a:pt x="1091" y="8264"/>
                    <a:pt x="1199" y="8115"/>
                    <a:pt x="1175" y="7955"/>
                  </a:cubicBezTo>
                  <a:cubicBezTo>
                    <a:pt x="605" y="4323"/>
                    <a:pt x="2504" y="462"/>
                    <a:pt x="2524" y="419"/>
                  </a:cubicBezTo>
                  <a:cubicBezTo>
                    <a:pt x="2599" y="279"/>
                    <a:pt x="2537" y="105"/>
                    <a:pt x="2397" y="30"/>
                  </a:cubicBezTo>
                  <a:cubicBezTo>
                    <a:pt x="2355" y="10"/>
                    <a:pt x="2310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4711785" y="2991987"/>
              <a:ext cx="60202" cy="123261"/>
            </a:xfrm>
            <a:custGeom>
              <a:rect b="b" l="l" r="r" t="t"/>
              <a:pathLst>
                <a:path extrusionOk="0" h="6040" w="2950">
                  <a:moveTo>
                    <a:pt x="1088" y="0"/>
                  </a:moveTo>
                  <a:cubicBezTo>
                    <a:pt x="951" y="0"/>
                    <a:pt x="829" y="93"/>
                    <a:pt x="801" y="234"/>
                  </a:cubicBezTo>
                  <a:cubicBezTo>
                    <a:pt x="768" y="403"/>
                    <a:pt x="1" y="4372"/>
                    <a:pt x="2462" y="5988"/>
                  </a:cubicBezTo>
                  <a:cubicBezTo>
                    <a:pt x="2509" y="6020"/>
                    <a:pt x="2566" y="6039"/>
                    <a:pt x="2622" y="6039"/>
                  </a:cubicBezTo>
                  <a:cubicBezTo>
                    <a:pt x="2715" y="6039"/>
                    <a:pt x="2809" y="5992"/>
                    <a:pt x="2866" y="5908"/>
                  </a:cubicBezTo>
                  <a:cubicBezTo>
                    <a:pt x="2950" y="5772"/>
                    <a:pt x="2912" y="5590"/>
                    <a:pt x="2781" y="5506"/>
                  </a:cubicBezTo>
                  <a:cubicBezTo>
                    <a:pt x="647" y="4106"/>
                    <a:pt x="1362" y="384"/>
                    <a:pt x="1367" y="347"/>
                  </a:cubicBezTo>
                  <a:cubicBezTo>
                    <a:pt x="1399" y="187"/>
                    <a:pt x="1297" y="38"/>
                    <a:pt x="1142" y="5"/>
                  </a:cubicBezTo>
                  <a:cubicBezTo>
                    <a:pt x="1124" y="2"/>
                    <a:pt x="1106" y="0"/>
                    <a:pt x="1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4807781" y="3018129"/>
              <a:ext cx="130057" cy="78651"/>
            </a:xfrm>
            <a:custGeom>
              <a:rect b="b" l="l" r="r" t="t"/>
              <a:pathLst>
                <a:path extrusionOk="0" h="3854" w="6373">
                  <a:moveTo>
                    <a:pt x="328" y="1"/>
                  </a:moveTo>
                  <a:cubicBezTo>
                    <a:pt x="278" y="1"/>
                    <a:pt x="229" y="13"/>
                    <a:pt x="184" y="40"/>
                  </a:cubicBezTo>
                  <a:cubicBezTo>
                    <a:pt x="48" y="124"/>
                    <a:pt x="1" y="297"/>
                    <a:pt x="81" y="437"/>
                  </a:cubicBezTo>
                  <a:cubicBezTo>
                    <a:pt x="146" y="545"/>
                    <a:pt x="1677" y="3073"/>
                    <a:pt x="6007" y="3849"/>
                  </a:cubicBezTo>
                  <a:cubicBezTo>
                    <a:pt x="6020" y="3854"/>
                    <a:pt x="6040" y="3854"/>
                    <a:pt x="6059" y="3854"/>
                  </a:cubicBezTo>
                  <a:cubicBezTo>
                    <a:pt x="6195" y="3854"/>
                    <a:pt x="6316" y="3756"/>
                    <a:pt x="6344" y="3616"/>
                  </a:cubicBezTo>
                  <a:cubicBezTo>
                    <a:pt x="6372" y="3461"/>
                    <a:pt x="6264" y="3311"/>
                    <a:pt x="6110" y="3279"/>
                  </a:cubicBezTo>
                  <a:cubicBezTo>
                    <a:pt x="2060" y="2553"/>
                    <a:pt x="595" y="166"/>
                    <a:pt x="582" y="142"/>
                  </a:cubicBezTo>
                  <a:cubicBezTo>
                    <a:pt x="525" y="51"/>
                    <a:pt x="427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4898452" y="3002313"/>
              <a:ext cx="102344" cy="164525"/>
            </a:xfrm>
            <a:custGeom>
              <a:rect b="b" l="l" r="r" t="t"/>
              <a:pathLst>
                <a:path extrusionOk="0" h="8062" w="5015">
                  <a:moveTo>
                    <a:pt x="291" y="0"/>
                  </a:moveTo>
                  <a:cubicBezTo>
                    <a:pt x="131" y="0"/>
                    <a:pt x="0" y="130"/>
                    <a:pt x="0" y="290"/>
                  </a:cubicBezTo>
                  <a:cubicBezTo>
                    <a:pt x="0" y="360"/>
                    <a:pt x="24" y="2073"/>
                    <a:pt x="2636" y="3258"/>
                  </a:cubicBezTo>
                  <a:cubicBezTo>
                    <a:pt x="3409" y="3609"/>
                    <a:pt x="3914" y="4095"/>
                    <a:pt x="4133" y="4713"/>
                  </a:cubicBezTo>
                  <a:cubicBezTo>
                    <a:pt x="4485" y="5683"/>
                    <a:pt x="4096" y="6843"/>
                    <a:pt x="3708" y="7644"/>
                  </a:cubicBezTo>
                  <a:cubicBezTo>
                    <a:pt x="3638" y="7785"/>
                    <a:pt x="3699" y="7958"/>
                    <a:pt x="3839" y="8027"/>
                  </a:cubicBezTo>
                  <a:cubicBezTo>
                    <a:pt x="3881" y="8051"/>
                    <a:pt x="3923" y="8061"/>
                    <a:pt x="3965" y="8061"/>
                  </a:cubicBezTo>
                  <a:cubicBezTo>
                    <a:pt x="4073" y="8061"/>
                    <a:pt x="4176" y="7999"/>
                    <a:pt x="4228" y="7897"/>
                  </a:cubicBezTo>
                  <a:cubicBezTo>
                    <a:pt x="4864" y="6586"/>
                    <a:pt x="5014" y="5449"/>
                    <a:pt x="4682" y="4517"/>
                  </a:cubicBezTo>
                  <a:cubicBezTo>
                    <a:pt x="4401" y="3749"/>
                    <a:pt x="3796" y="3146"/>
                    <a:pt x="2875" y="2729"/>
                  </a:cubicBezTo>
                  <a:cubicBezTo>
                    <a:pt x="633" y="1713"/>
                    <a:pt x="581" y="351"/>
                    <a:pt x="581" y="290"/>
                  </a:cubicBezTo>
                  <a:cubicBezTo>
                    <a:pt x="576" y="130"/>
                    <a:pt x="449" y="5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4950246" y="3047659"/>
              <a:ext cx="134792" cy="160627"/>
            </a:xfrm>
            <a:custGeom>
              <a:rect b="b" l="l" r="r" t="t"/>
              <a:pathLst>
                <a:path extrusionOk="0" h="7871" w="6605">
                  <a:moveTo>
                    <a:pt x="5836" y="0"/>
                  </a:moveTo>
                  <a:cubicBezTo>
                    <a:pt x="5827" y="0"/>
                    <a:pt x="5818" y="1"/>
                    <a:pt x="5808" y="2"/>
                  </a:cubicBezTo>
                  <a:cubicBezTo>
                    <a:pt x="5650" y="15"/>
                    <a:pt x="5533" y="160"/>
                    <a:pt x="5551" y="319"/>
                  </a:cubicBezTo>
                  <a:cubicBezTo>
                    <a:pt x="5556" y="367"/>
                    <a:pt x="5983" y="5230"/>
                    <a:pt x="229" y="7304"/>
                  </a:cubicBezTo>
                  <a:cubicBezTo>
                    <a:pt x="79" y="7360"/>
                    <a:pt x="0" y="7524"/>
                    <a:pt x="56" y="7678"/>
                  </a:cubicBezTo>
                  <a:cubicBezTo>
                    <a:pt x="98" y="7795"/>
                    <a:pt x="210" y="7870"/>
                    <a:pt x="327" y="7870"/>
                  </a:cubicBezTo>
                  <a:cubicBezTo>
                    <a:pt x="360" y="7870"/>
                    <a:pt x="393" y="7861"/>
                    <a:pt x="426" y="7851"/>
                  </a:cubicBezTo>
                  <a:cubicBezTo>
                    <a:pt x="6605" y="5623"/>
                    <a:pt x="6132" y="315"/>
                    <a:pt x="6128" y="259"/>
                  </a:cubicBezTo>
                  <a:cubicBezTo>
                    <a:pt x="6110" y="109"/>
                    <a:pt x="5980" y="0"/>
                    <a:pt x="5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4904656" y="3196368"/>
              <a:ext cx="126220" cy="63896"/>
            </a:xfrm>
            <a:custGeom>
              <a:rect b="b" l="l" r="r" t="t"/>
              <a:pathLst>
                <a:path extrusionOk="0" h="3131" w="6185">
                  <a:moveTo>
                    <a:pt x="5864" y="1"/>
                  </a:moveTo>
                  <a:cubicBezTo>
                    <a:pt x="5792" y="1"/>
                    <a:pt x="5720" y="28"/>
                    <a:pt x="5665" y="82"/>
                  </a:cubicBezTo>
                  <a:cubicBezTo>
                    <a:pt x="5646" y="101"/>
                    <a:pt x="3863" y="1791"/>
                    <a:pt x="253" y="2559"/>
                  </a:cubicBezTo>
                  <a:cubicBezTo>
                    <a:pt x="99" y="2591"/>
                    <a:pt x="1" y="2746"/>
                    <a:pt x="33" y="2900"/>
                  </a:cubicBezTo>
                  <a:cubicBezTo>
                    <a:pt x="61" y="3036"/>
                    <a:pt x="184" y="3130"/>
                    <a:pt x="314" y="3130"/>
                  </a:cubicBezTo>
                  <a:cubicBezTo>
                    <a:pt x="338" y="3130"/>
                    <a:pt x="357" y="3130"/>
                    <a:pt x="375" y="3125"/>
                  </a:cubicBezTo>
                  <a:cubicBezTo>
                    <a:pt x="4157" y="2320"/>
                    <a:pt x="5992" y="574"/>
                    <a:pt x="6067" y="499"/>
                  </a:cubicBezTo>
                  <a:cubicBezTo>
                    <a:pt x="6184" y="387"/>
                    <a:pt x="6184" y="204"/>
                    <a:pt x="6076" y="91"/>
                  </a:cubicBezTo>
                  <a:cubicBezTo>
                    <a:pt x="6019" y="31"/>
                    <a:pt x="5941" y="1"/>
                    <a:pt x="5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4874453" y="3315732"/>
              <a:ext cx="68243" cy="107588"/>
            </a:xfrm>
            <a:custGeom>
              <a:rect b="b" l="l" r="r" t="t"/>
              <a:pathLst>
                <a:path extrusionOk="0" h="5272" w="3344">
                  <a:moveTo>
                    <a:pt x="3018" y="1"/>
                  </a:moveTo>
                  <a:cubicBezTo>
                    <a:pt x="2939" y="1"/>
                    <a:pt x="2861" y="34"/>
                    <a:pt x="2805" y="99"/>
                  </a:cubicBezTo>
                  <a:cubicBezTo>
                    <a:pt x="2688" y="231"/>
                    <a:pt x="1" y="3297"/>
                    <a:pt x="141" y="5010"/>
                  </a:cubicBezTo>
                  <a:cubicBezTo>
                    <a:pt x="156" y="5159"/>
                    <a:pt x="282" y="5272"/>
                    <a:pt x="432" y="5272"/>
                  </a:cubicBezTo>
                  <a:lnTo>
                    <a:pt x="456" y="5272"/>
                  </a:lnTo>
                  <a:cubicBezTo>
                    <a:pt x="614" y="5258"/>
                    <a:pt x="737" y="5118"/>
                    <a:pt x="722" y="4958"/>
                  </a:cubicBezTo>
                  <a:cubicBezTo>
                    <a:pt x="619" y="3746"/>
                    <a:pt x="2501" y="1316"/>
                    <a:pt x="3237" y="483"/>
                  </a:cubicBezTo>
                  <a:cubicBezTo>
                    <a:pt x="3343" y="365"/>
                    <a:pt x="3334" y="179"/>
                    <a:pt x="3213" y="76"/>
                  </a:cubicBezTo>
                  <a:cubicBezTo>
                    <a:pt x="3156" y="26"/>
                    <a:pt x="3087" y="1"/>
                    <a:pt x="3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4902268" y="3374158"/>
              <a:ext cx="29264" cy="93956"/>
            </a:xfrm>
            <a:custGeom>
              <a:rect b="b" l="l" r="r" t="t"/>
              <a:pathLst>
                <a:path extrusionOk="0" h="4604" w="1434">
                  <a:moveTo>
                    <a:pt x="1104" y="0"/>
                  </a:moveTo>
                  <a:cubicBezTo>
                    <a:pt x="987" y="0"/>
                    <a:pt x="881" y="71"/>
                    <a:pt x="834" y="185"/>
                  </a:cubicBezTo>
                  <a:cubicBezTo>
                    <a:pt x="801" y="270"/>
                    <a:pt x="1" y="2324"/>
                    <a:pt x="202" y="4347"/>
                  </a:cubicBezTo>
                  <a:cubicBezTo>
                    <a:pt x="216" y="4496"/>
                    <a:pt x="342" y="4604"/>
                    <a:pt x="487" y="4604"/>
                  </a:cubicBezTo>
                  <a:lnTo>
                    <a:pt x="520" y="4604"/>
                  </a:lnTo>
                  <a:cubicBezTo>
                    <a:pt x="679" y="4590"/>
                    <a:pt x="796" y="4446"/>
                    <a:pt x="778" y="4286"/>
                  </a:cubicBezTo>
                  <a:cubicBezTo>
                    <a:pt x="591" y="2409"/>
                    <a:pt x="1368" y="419"/>
                    <a:pt x="1372" y="395"/>
                  </a:cubicBezTo>
                  <a:cubicBezTo>
                    <a:pt x="1433" y="250"/>
                    <a:pt x="1358" y="82"/>
                    <a:pt x="1213" y="21"/>
                  </a:cubicBezTo>
                  <a:cubicBezTo>
                    <a:pt x="1177" y="7"/>
                    <a:pt x="1140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4861963" y="2372987"/>
              <a:ext cx="28285" cy="27938"/>
            </a:xfrm>
            <a:custGeom>
              <a:rect b="b" l="l" r="r" t="t"/>
              <a:pathLst>
                <a:path extrusionOk="0" h="1369" w="1386">
                  <a:moveTo>
                    <a:pt x="318" y="0"/>
                  </a:moveTo>
                  <a:cubicBezTo>
                    <a:pt x="247" y="0"/>
                    <a:pt x="176" y="26"/>
                    <a:pt x="122" y="77"/>
                  </a:cubicBezTo>
                  <a:cubicBezTo>
                    <a:pt x="5" y="185"/>
                    <a:pt x="1" y="372"/>
                    <a:pt x="107" y="489"/>
                  </a:cubicBezTo>
                  <a:lnTo>
                    <a:pt x="852" y="1276"/>
                  </a:lnTo>
                  <a:cubicBezTo>
                    <a:pt x="908" y="1336"/>
                    <a:pt x="988" y="1369"/>
                    <a:pt x="1062" y="1369"/>
                  </a:cubicBezTo>
                  <a:cubicBezTo>
                    <a:pt x="1133" y="1369"/>
                    <a:pt x="1208" y="1341"/>
                    <a:pt x="1265" y="1290"/>
                  </a:cubicBezTo>
                  <a:cubicBezTo>
                    <a:pt x="1377" y="1182"/>
                    <a:pt x="1386" y="995"/>
                    <a:pt x="1273" y="883"/>
                  </a:cubicBezTo>
                  <a:lnTo>
                    <a:pt x="529" y="92"/>
                  </a:lnTo>
                  <a:cubicBezTo>
                    <a:pt x="473" y="31"/>
                    <a:pt x="395" y="0"/>
                    <a:pt x="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4920880" y="2372987"/>
              <a:ext cx="28326" cy="27938"/>
            </a:xfrm>
            <a:custGeom>
              <a:rect b="b" l="l" r="r" t="t"/>
              <a:pathLst>
                <a:path extrusionOk="0" h="1369" w="1388">
                  <a:moveTo>
                    <a:pt x="1067" y="0"/>
                  </a:moveTo>
                  <a:cubicBezTo>
                    <a:pt x="990" y="0"/>
                    <a:pt x="912" y="31"/>
                    <a:pt x="854" y="92"/>
                  </a:cubicBezTo>
                  <a:lnTo>
                    <a:pt x="109" y="883"/>
                  </a:lnTo>
                  <a:cubicBezTo>
                    <a:pt x="1" y="995"/>
                    <a:pt x="7" y="1182"/>
                    <a:pt x="123" y="1290"/>
                  </a:cubicBezTo>
                  <a:cubicBezTo>
                    <a:pt x="180" y="1341"/>
                    <a:pt x="249" y="1369"/>
                    <a:pt x="325" y="1369"/>
                  </a:cubicBezTo>
                  <a:cubicBezTo>
                    <a:pt x="400" y="1369"/>
                    <a:pt x="478" y="1336"/>
                    <a:pt x="535" y="1276"/>
                  </a:cubicBezTo>
                  <a:lnTo>
                    <a:pt x="1279" y="489"/>
                  </a:lnTo>
                  <a:cubicBezTo>
                    <a:pt x="1387" y="372"/>
                    <a:pt x="1383" y="185"/>
                    <a:pt x="1265" y="77"/>
                  </a:cubicBezTo>
                  <a:cubicBezTo>
                    <a:pt x="1209" y="26"/>
                    <a:pt x="1138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4876473" y="2199768"/>
              <a:ext cx="46366" cy="123506"/>
            </a:xfrm>
            <a:custGeom>
              <a:rect b="b" l="l" r="r" t="t"/>
              <a:pathLst>
                <a:path extrusionOk="0" h="6052" w="2272">
                  <a:moveTo>
                    <a:pt x="832" y="1"/>
                  </a:moveTo>
                  <a:cubicBezTo>
                    <a:pt x="761" y="1"/>
                    <a:pt x="689" y="26"/>
                    <a:pt x="632" y="78"/>
                  </a:cubicBezTo>
                  <a:cubicBezTo>
                    <a:pt x="515" y="190"/>
                    <a:pt x="511" y="374"/>
                    <a:pt x="623" y="490"/>
                  </a:cubicBezTo>
                  <a:cubicBezTo>
                    <a:pt x="670" y="538"/>
                    <a:pt x="1742" y="1703"/>
                    <a:pt x="979" y="2967"/>
                  </a:cubicBezTo>
                  <a:cubicBezTo>
                    <a:pt x="1" y="4596"/>
                    <a:pt x="956" y="5883"/>
                    <a:pt x="997" y="5939"/>
                  </a:cubicBezTo>
                  <a:cubicBezTo>
                    <a:pt x="1053" y="6015"/>
                    <a:pt x="1143" y="6052"/>
                    <a:pt x="1228" y="6052"/>
                  </a:cubicBezTo>
                  <a:cubicBezTo>
                    <a:pt x="1288" y="6052"/>
                    <a:pt x="1353" y="6033"/>
                    <a:pt x="1405" y="5991"/>
                  </a:cubicBezTo>
                  <a:cubicBezTo>
                    <a:pt x="1531" y="5892"/>
                    <a:pt x="1555" y="5710"/>
                    <a:pt x="1461" y="5583"/>
                  </a:cubicBezTo>
                  <a:cubicBezTo>
                    <a:pt x="1452" y="5574"/>
                    <a:pt x="698" y="4563"/>
                    <a:pt x="1475" y="3267"/>
                  </a:cubicBezTo>
                  <a:cubicBezTo>
                    <a:pt x="2271" y="1947"/>
                    <a:pt x="1541" y="612"/>
                    <a:pt x="1040" y="88"/>
                  </a:cubicBezTo>
                  <a:cubicBezTo>
                    <a:pt x="984" y="30"/>
                    <a:pt x="908" y="1"/>
                    <a:pt x="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3" name="Google Shape;933;p44"/>
          <p:cNvGrpSpPr/>
          <p:nvPr/>
        </p:nvGrpSpPr>
        <p:grpSpPr>
          <a:xfrm>
            <a:off x="2321108" y="4306900"/>
            <a:ext cx="416202" cy="533861"/>
            <a:chOff x="2495367" y="4352433"/>
            <a:chExt cx="280970" cy="360376"/>
          </a:xfrm>
        </p:grpSpPr>
        <p:sp>
          <p:nvSpPr>
            <p:cNvPr id="934" name="Google Shape;934;p44"/>
            <p:cNvSpPr/>
            <p:nvPr/>
          </p:nvSpPr>
          <p:spPr>
            <a:xfrm>
              <a:off x="2495367" y="4352433"/>
              <a:ext cx="280970" cy="360376"/>
            </a:xfrm>
            <a:custGeom>
              <a:rect b="b" l="l" r="r" t="t"/>
              <a:pathLst>
                <a:path extrusionOk="0" h="17659" w="13768">
                  <a:moveTo>
                    <a:pt x="6881" y="582"/>
                  </a:moveTo>
                  <a:cubicBezTo>
                    <a:pt x="8131" y="634"/>
                    <a:pt x="8693" y="1976"/>
                    <a:pt x="9545" y="4009"/>
                  </a:cubicBezTo>
                  <a:cubicBezTo>
                    <a:pt x="9831" y="4687"/>
                    <a:pt x="10149" y="5455"/>
                    <a:pt x="10537" y="6265"/>
                  </a:cubicBezTo>
                  <a:cubicBezTo>
                    <a:pt x="11365" y="8006"/>
                    <a:pt x="13126" y="12346"/>
                    <a:pt x="11544" y="14963"/>
                  </a:cubicBezTo>
                  <a:cubicBezTo>
                    <a:pt x="10753" y="16273"/>
                    <a:pt x="9194" y="16985"/>
                    <a:pt x="6914" y="17074"/>
                  </a:cubicBezTo>
                  <a:cubicBezTo>
                    <a:pt x="6813" y="17077"/>
                    <a:pt x="6713" y="17079"/>
                    <a:pt x="6615" y="17079"/>
                  </a:cubicBezTo>
                  <a:cubicBezTo>
                    <a:pt x="4765" y="17079"/>
                    <a:pt x="3411" y="16408"/>
                    <a:pt x="2580" y="15065"/>
                  </a:cubicBezTo>
                  <a:cubicBezTo>
                    <a:pt x="636" y="11925"/>
                    <a:pt x="2040" y="5735"/>
                    <a:pt x="3304" y="3437"/>
                  </a:cubicBezTo>
                  <a:cubicBezTo>
                    <a:pt x="4812" y="703"/>
                    <a:pt x="6540" y="582"/>
                    <a:pt x="6834" y="582"/>
                  </a:cubicBezTo>
                  <a:close/>
                  <a:moveTo>
                    <a:pt x="6856" y="0"/>
                  </a:moveTo>
                  <a:cubicBezTo>
                    <a:pt x="6478" y="0"/>
                    <a:pt x="4466" y="125"/>
                    <a:pt x="2799" y="3156"/>
                  </a:cubicBezTo>
                  <a:cubicBezTo>
                    <a:pt x="1442" y="5623"/>
                    <a:pt x="0" y="11994"/>
                    <a:pt x="2088" y="15369"/>
                  </a:cubicBezTo>
                  <a:cubicBezTo>
                    <a:pt x="3029" y="16891"/>
                    <a:pt x="4540" y="17659"/>
                    <a:pt x="6596" y="17659"/>
                  </a:cubicBezTo>
                  <a:cubicBezTo>
                    <a:pt x="6708" y="17659"/>
                    <a:pt x="6821" y="17659"/>
                    <a:pt x="6938" y="17655"/>
                  </a:cubicBezTo>
                  <a:cubicBezTo>
                    <a:pt x="9423" y="17556"/>
                    <a:pt x="11141" y="16750"/>
                    <a:pt x="12039" y="15261"/>
                  </a:cubicBezTo>
                  <a:cubicBezTo>
                    <a:pt x="13767" y="12402"/>
                    <a:pt x="11933" y="7842"/>
                    <a:pt x="11062" y="6016"/>
                  </a:cubicBezTo>
                  <a:cubicBezTo>
                    <a:pt x="10678" y="5216"/>
                    <a:pt x="10360" y="4453"/>
                    <a:pt x="10079" y="3784"/>
                  </a:cubicBezTo>
                  <a:cubicBezTo>
                    <a:pt x="9180" y="1630"/>
                    <a:pt x="8528" y="72"/>
                    <a:pt x="6910" y="1"/>
                  </a:cubicBezTo>
                  <a:cubicBezTo>
                    <a:pt x="6899" y="1"/>
                    <a:pt x="6881" y="0"/>
                    <a:pt x="6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2596608" y="4463776"/>
              <a:ext cx="59937" cy="177402"/>
            </a:xfrm>
            <a:custGeom>
              <a:rect b="b" l="l" r="r" t="t"/>
              <a:pathLst>
                <a:path extrusionOk="0" h="8693" w="2937">
                  <a:moveTo>
                    <a:pt x="304" y="1"/>
                  </a:moveTo>
                  <a:cubicBezTo>
                    <a:pt x="260" y="1"/>
                    <a:pt x="216" y="10"/>
                    <a:pt x="175" y="31"/>
                  </a:cubicBezTo>
                  <a:cubicBezTo>
                    <a:pt x="62" y="87"/>
                    <a:pt x="0" y="205"/>
                    <a:pt x="20" y="331"/>
                  </a:cubicBezTo>
                  <a:lnTo>
                    <a:pt x="1176" y="8444"/>
                  </a:lnTo>
                  <a:cubicBezTo>
                    <a:pt x="1195" y="8589"/>
                    <a:pt x="1321" y="8692"/>
                    <a:pt x="1461" y="8692"/>
                  </a:cubicBezTo>
                  <a:lnTo>
                    <a:pt x="1504" y="8692"/>
                  </a:lnTo>
                  <a:cubicBezTo>
                    <a:pt x="1663" y="8669"/>
                    <a:pt x="1770" y="8519"/>
                    <a:pt x="1747" y="8360"/>
                  </a:cubicBezTo>
                  <a:lnTo>
                    <a:pt x="717" y="1109"/>
                  </a:lnTo>
                  <a:lnTo>
                    <a:pt x="2416" y="2807"/>
                  </a:lnTo>
                  <a:cubicBezTo>
                    <a:pt x="2472" y="2866"/>
                    <a:pt x="2546" y="2895"/>
                    <a:pt x="2620" y="2895"/>
                  </a:cubicBezTo>
                  <a:cubicBezTo>
                    <a:pt x="2694" y="2895"/>
                    <a:pt x="2768" y="2866"/>
                    <a:pt x="2824" y="2807"/>
                  </a:cubicBezTo>
                  <a:cubicBezTo>
                    <a:pt x="2936" y="2695"/>
                    <a:pt x="2936" y="2513"/>
                    <a:pt x="2824" y="2401"/>
                  </a:cubicBezTo>
                  <a:lnTo>
                    <a:pt x="512" y="83"/>
                  </a:lnTo>
                  <a:cubicBezTo>
                    <a:pt x="455" y="30"/>
                    <a:pt x="380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6" name="Google Shape;936;p44"/>
          <p:cNvGrpSpPr/>
          <p:nvPr/>
        </p:nvGrpSpPr>
        <p:grpSpPr>
          <a:xfrm>
            <a:off x="6517898" y="217089"/>
            <a:ext cx="416214" cy="488678"/>
            <a:chOff x="4035317" y="610983"/>
            <a:chExt cx="248012" cy="291174"/>
          </a:xfrm>
        </p:grpSpPr>
        <p:sp>
          <p:nvSpPr>
            <p:cNvPr id="937" name="Google Shape;937;p44"/>
            <p:cNvSpPr/>
            <p:nvPr/>
          </p:nvSpPr>
          <p:spPr>
            <a:xfrm>
              <a:off x="4035317" y="610983"/>
              <a:ext cx="248012" cy="291174"/>
            </a:xfrm>
            <a:custGeom>
              <a:rect b="b" l="l" r="r" t="t"/>
              <a:pathLst>
                <a:path extrusionOk="0" h="14268" w="12153">
                  <a:moveTo>
                    <a:pt x="5997" y="579"/>
                  </a:moveTo>
                  <a:cubicBezTo>
                    <a:pt x="6058" y="579"/>
                    <a:pt x="6095" y="583"/>
                    <a:pt x="6101" y="589"/>
                  </a:cubicBezTo>
                  <a:cubicBezTo>
                    <a:pt x="6123" y="593"/>
                    <a:pt x="6147" y="598"/>
                    <a:pt x="6170" y="598"/>
                  </a:cubicBezTo>
                  <a:lnTo>
                    <a:pt x="6185" y="598"/>
                  </a:lnTo>
                  <a:cubicBezTo>
                    <a:pt x="7411" y="598"/>
                    <a:pt x="8454" y="1015"/>
                    <a:pt x="9284" y="1838"/>
                  </a:cubicBezTo>
                  <a:cubicBezTo>
                    <a:pt x="11409" y="3959"/>
                    <a:pt x="11572" y="8162"/>
                    <a:pt x="11572" y="9403"/>
                  </a:cubicBezTo>
                  <a:cubicBezTo>
                    <a:pt x="11572" y="11135"/>
                    <a:pt x="11025" y="12474"/>
                    <a:pt x="10037" y="13162"/>
                  </a:cubicBezTo>
                  <a:cubicBezTo>
                    <a:pt x="9537" y="13512"/>
                    <a:pt x="8927" y="13687"/>
                    <a:pt x="8234" y="13687"/>
                  </a:cubicBezTo>
                  <a:cubicBezTo>
                    <a:pt x="7637" y="13687"/>
                    <a:pt x="6979" y="13558"/>
                    <a:pt x="6274" y="13298"/>
                  </a:cubicBezTo>
                  <a:cubicBezTo>
                    <a:pt x="6039" y="13209"/>
                    <a:pt x="5814" y="13129"/>
                    <a:pt x="5595" y="13050"/>
                  </a:cubicBezTo>
                  <a:cubicBezTo>
                    <a:pt x="2346" y="11880"/>
                    <a:pt x="713" y="11295"/>
                    <a:pt x="2342" y="5850"/>
                  </a:cubicBezTo>
                  <a:cubicBezTo>
                    <a:pt x="3816" y="907"/>
                    <a:pt x="5562" y="579"/>
                    <a:pt x="5997" y="579"/>
                  </a:cubicBezTo>
                  <a:close/>
                  <a:moveTo>
                    <a:pt x="5994" y="0"/>
                  </a:moveTo>
                  <a:cubicBezTo>
                    <a:pt x="5298" y="0"/>
                    <a:pt x="3335" y="496"/>
                    <a:pt x="1784" y="5686"/>
                  </a:cubicBezTo>
                  <a:cubicBezTo>
                    <a:pt x="0" y="11655"/>
                    <a:pt x="2033" y="12386"/>
                    <a:pt x="5399" y="13598"/>
                  </a:cubicBezTo>
                  <a:cubicBezTo>
                    <a:pt x="5618" y="13678"/>
                    <a:pt x="5842" y="13756"/>
                    <a:pt x="6073" y="13841"/>
                  </a:cubicBezTo>
                  <a:cubicBezTo>
                    <a:pt x="6845" y="14127"/>
                    <a:pt x="7575" y="14267"/>
                    <a:pt x="8240" y="14267"/>
                  </a:cubicBezTo>
                  <a:cubicBezTo>
                    <a:pt x="9050" y="14267"/>
                    <a:pt x="9766" y="14056"/>
                    <a:pt x="10370" y="13639"/>
                  </a:cubicBezTo>
                  <a:cubicBezTo>
                    <a:pt x="11516" y="12839"/>
                    <a:pt x="12153" y="11332"/>
                    <a:pt x="12153" y="9403"/>
                  </a:cubicBezTo>
                  <a:cubicBezTo>
                    <a:pt x="12153" y="7746"/>
                    <a:pt x="11915" y="3645"/>
                    <a:pt x="9690" y="1432"/>
                  </a:cubicBezTo>
                  <a:cubicBezTo>
                    <a:pt x="8754" y="495"/>
                    <a:pt x="7584" y="22"/>
                    <a:pt x="6203" y="17"/>
                  </a:cubicBezTo>
                  <a:cubicBezTo>
                    <a:pt x="6159" y="9"/>
                    <a:pt x="6088" y="0"/>
                    <a:pt x="5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4137640" y="674389"/>
              <a:ext cx="83528" cy="169872"/>
            </a:xfrm>
            <a:custGeom>
              <a:rect b="b" l="l" r="r" t="t"/>
              <a:pathLst>
                <a:path extrusionOk="0" h="8324" w="4093">
                  <a:moveTo>
                    <a:pt x="581" y="829"/>
                  </a:moveTo>
                  <a:lnTo>
                    <a:pt x="2584" y="2144"/>
                  </a:lnTo>
                  <a:lnTo>
                    <a:pt x="581" y="3984"/>
                  </a:lnTo>
                  <a:lnTo>
                    <a:pt x="581" y="829"/>
                  </a:lnTo>
                  <a:close/>
                  <a:moveTo>
                    <a:pt x="287" y="1"/>
                  </a:moveTo>
                  <a:cubicBezTo>
                    <a:pt x="240" y="1"/>
                    <a:pt x="193" y="11"/>
                    <a:pt x="150" y="32"/>
                  </a:cubicBezTo>
                  <a:cubicBezTo>
                    <a:pt x="57" y="84"/>
                    <a:pt x="0" y="183"/>
                    <a:pt x="0" y="291"/>
                  </a:cubicBezTo>
                  <a:lnTo>
                    <a:pt x="0" y="7321"/>
                  </a:lnTo>
                  <a:cubicBezTo>
                    <a:pt x="0" y="7486"/>
                    <a:pt x="126" y="7611"/>
                    <a:pt x="290" y="7611"/>
                  </a:cubicBezTo>
                  <a:cubicBezTo>
                    <a:pt x="450" y="7611"/>
                    <a:pt x="581" y="7486"/>
                    <a:pt x="581" y="7321"/>
                  </a:cubicBezTo>
                  <a:lnTo>
                    <a:pt x="581" y="4442"/>
                  </a:lnTo>
                  <a:lnTo>
                    <a:pt x="3539" y="8216"/>
                  </a:lnTo>
                  <a:cubicBezTo>
                    <a:pt x="3596" y="8285"/>
                    <a:pt x="3680" y="8324"/>
                    <a:pt x="3764" y="8324"/>
                  </a:cubicBezTo>
                  <a:cubicBezTo>
                    <a:pt x="3829" y="8324"/>
                    <a:pt x="3890" y="8305"/>
                    <a:pt x="3946" y="8262"/>
                  </a:cubicBezTo>
                  <a:cubicBezTo>
                    <a:pt x="4073" y="8164"/>
                    <a:pt x="4092" y="7981"/>
                    <a:pt x="3993" y="7855"/>
                  </a:cubicBezTo>
                  <a:lnTo>
                    <a:pt x="1156" y="4241"/>
                  </a:lnTo>
                  <a:lnTo>
                    <a:pt x="3249" y="2322"/>
                  </a:lnTo>
                  <a:cubicBezTo>
                    <a:pt x="3315" y="2261"/>
                    <a:pt x="3352" y="2173"/>
                    <a:pt x="3343" y="2083"/>
                  </a:cubicBezTo>
                  <a:cubicBezTo>
                    <a:pt x="3338" y="1994"/>
                    <a:pt x="3287" y="1914"/>
                    <a:pt x="3216" y="1864"/>
                  </a:cubicBezTo>
                  <a:lnTo>
                    <a:pt x="450" y="47"/>
                  </a:lnTo>
                  <a:cubicBezTo>
                    <a:pt x="401" y="16"/>
                    <a:pt x="344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9" name="Google Shape;939;p44"/>
          <p:cNvSpPr/>
          <p:nvPr/>
        </p:nvSpPr>
        <p:spPr>
          <a:xfrm>
            <a:off x="7286040" y="4235867"/>
            <a:ext cx="220859" cy="335784"/>
          </a:xfrm>
          <a:custGeom>
            <a:rect b="b" l="l" r="r" t="t"/>
            <a:pathLst>
              <a:path extrusionOk="0" h="11536" w="7589">
                <a:moveTo>
                  <a:pt x="3797" y="2328"/>
                </a:moveTo>
                <a:cubicBezTo>
                  <a:pt x="4148" y="3550"/>
                  <a:pt x="4859" y="5019"/>
                  <a:pt x="6292" y="5769"/>
                </a:cubicBezTo>
                <a:cubicBezTo>
                  <a:pt x="4859" y="6517"/>
                  <a:pt x="4148" y="7988"/>
                  <a:pt x="3797" y="9209"/>
                </a:cubicBezTo>
                <a:cubicBezTo>
                  <a:pt x="3442" y="7988"/>
                  <a:pt x="2729" y="6517"/>
                  <a:pt x="1301" y="5769"/>
                </a:cubicBezTo>
                <a:cubicBezTo>
                  <a:pt x="2729" y="5019"/>
                  <a:pt x="3442" y="3550"/>
                  <a:pt x="3797" y="2328"/>
                </a:cubicBezTo>
                <a:close/>
                <a:moveTo>
                  <a:pt x="3797" y="1"/>
                </a:moveTo>
                <a:cubicBezTo>
                  <a:pt x="3610" y="1"/>
                  <a:pt x="3460" y="151"/>
                  <a:pt x="3451" y="333"/>
                </a:cubicBezTo>
                <a:cubicBezTo>
                  <a:pt x="3451" y="376"/>
                  <a:pt x="3230" y="4663"/>
                  <a:pt x="258" y="5436"/>
                </a:cubicBezTo>
                <a:cubicBezTo>
                  <a:pt x="108" y="5473"/>
                  <a:pt x="0" y="5609"/>
                  <a:pt x="0" y="5769"/>
                </a:cubicBezTo>
                <a:cubicBezTo>
                  <a:pt x="0" y="5927"/>
                  <a:pt x="108" y="6063"/>
                  <a:pt x="258" y="6101"/>
                </a:cubicBezTo>
                <a:cubicBezTo>
                  <a:pt x="3230" y="6873"/>
                  <a:pt x="3451" y="11162"/>
                  <a:pt x="3451" y="11203"/>
                </a:cubicBezTo>
                <a:cubicBezTo>
                  <a:pt x="3460" y="11386"/>
                  <a:pt x="3610" y="11536"/>
                  <a:pt x="3797" y="11536"/>
                </a:cubicBezTo>
                <a:cubicBezTo>
                  <a:pt x="3980" y="11536"/>
                  <a:pt x="4134" y="11386"/>
                  <a:pt x="4138" y="11203"/>
                </a:cubicBezTo>
                <a:cubicBezTo>
                  <a:pt x="4144" y="11162"/>
                  <a:pt x="4363" y="6873"/>
                  <a:pt x="7331" y="6101"/>
                </a:cubicBezTo>
                <a:cubicBezTo>
                  <a:pt x="7486" y="6063"/>
                  <a:pt x="7588" y="5927"/>
                  <a:pt x="7588" y="5769"/>
                </a:cubicBezTo>
                <a:cubicBezTo>
                  <a:pt x="7588" y="5609"/>
                  <a:pt x="7486" y="5473"/>
                  <a:pt x="7331" y="5436"/>
                </a:cubicBezTo>
                <a:cubicBezTo>
                  <a:pt x="4363" y="4663"/>
                  <a:pt x="4144" y="376"/>
                  <a:pt x="4138" y="333"/>
                </a:cubicBezTo>
                <a:cubicBezTo>
                  <a:pt x="4134" y="151"/>
                  <a:pt x="3980" y="1"/>
                  <a:pt x="37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wo men in suits&#10;&#10;Description automatically generated with low confidence" id="940" name="Google Shape;94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3" y="2100057"/>
            <a:ext cx="5603619" cy="228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>
            <p:ph type="title"/>
          </p:nvPr>
        </p:nvSpPr>
        <p:spPr>
          <a:xfrm>
            <a:off x="-274033" y="988449"/>
            <a:ext cx="4726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/>
              <a:t>TRELLO</a:t>
            </a:r>
            <a:endParaRPr/>
          </a:p>
        </p:txBody>
      </p:sp>
      <p:grpSp>
        <p:nvGrpSpPr>
          <p:cNvPr id="238" name="Google Shape;238;p15"/>
          <p:cNvGrpSpPr/>
          <p:nvPr/>
        </p:nvGrpSpPr>
        <p:grpSpPr>
          <a:xfrm>
            <a:off x="1100766" y="1872376"/>
            <a:ext cx="2497220" cy="1398752"/>
            <a:chOff x="4159006" y="980997"/>
            <a:chExt cx="1959834" cy="1097749"/>
          </a:xfrm>
        </p:grpSpPr>
        <p:sp>
          <p:nvSpPr>
            <p:cNvPr id="239" name="Google Shape;239;p15"/>
            <p:cNvSpPr/>
            <p:nvPr/>
          </p:nvSpPr>
          <p:spPr>
            <a:xfrm>
              <a:off x="4837927" y="1641974"/>
              <a:ext cx="210301" cy="138233"/>
            </a:xfrm>
            <a:custGeom>
              <a:rect b="b" l="l" r="r" t="t"/>
              <a:pathLst>
                <a:path extrusionOk="0" h="8171" w="12431">
                  <a:moveTo>
                    <a:pt x="5875" y="1"/>
                  </a:moveTo>
                  <a:cubicBezTo>
                    <a:pt x="5721" y="1"/>
                    <a:pt x="5578" y="30"/>
                    <a:pt x="5447" y="91"/>
                  </a:cubicBezTo>
                  <a:lnTo>
                    <a:pt x="1" y="2282"/>
                  </a:lnTo>
                  <a:cubicBezTo>
                    <a:pt x="1418" y="2584"/>
                    <a:pt x="2798" y="2971"/>
                    <a:pt x="4104" y="3713"/>
                  </a:cubicBezTo>
                  <a:cubicBezTo>
                    <a:pt x="4653" y="4021"/>
                    <a:pt x="4606" y="4706"/>
                    <a:pt x="4282" y="5046"/>
                  </a:cubicBezTo>
                  <a:cubicBezTo>
                    <a:pt x="4579" y="5333"/>
                    <a:pt x="4868" y="5637"/>
                    <a:pt x="5144" y="5951"/>
                  </a:cubicBezTo>
                  <a:cubicBezTo>
                    <a:pt x="5249" y="6070"/>
                    <a:pt x="5301" y="6195"/>
                    <a:pt x="5317" y="6316"/>
                  </a:cubicBezTo>
                  <a:cubicBezTo>
                    <a:pt x="5464" y="6509"/>
                    <a:pt x="5599" y="6713"/>
                    <a:pt x="5720" y="6933"/>
                  </a:cubicBezTo>
                  <a:cubicBezTo>
                    <a:pt x="5860" y="7189"/>
                    <a:pt x="5766" y="7502"/>
                    <a:pt x="5583" y="7722"/>
                  </a:cubicBezTo>
                  <a:cubicBezTo>
                    <a:pt x="5621" y="7785"/>
                    <a:pt x="5662" y="7852"/>
                    <a:pt x="5715" y="7931"/>
                  </a:cubicBezTo>
                  <a:cubicBezTo>
                    <a:pt x="5761" y="8009"/>
                    <a:pt x="5792" y="8093"/>
                    <a:pt x="5819" y="8171"/>
                  </a:cubicBezTo>
                  <a:cubicBezTo>
                    <a:pt x="5834" y="8166"/>
                    <a:pt x="5845" y="8161"/>
                    <a:pt x="5860" y="8161"/>
                  </a:cubicBezTo>
                  <a:cubicBezTo>
                    <a:pt x="6844" y="8004"/>
                    <a:pt x="7831" y="7989"/>
                    <a:pt x="8813" y="7806"/>
                  </a:cubicBezTo>
                  <a:cubicBezTo>
                    <a:pt x="9295" y="7712"/>
                    <a:pt x="9811" y="7717"/>
                    <a:pt x="10324" y="7695"/>
                  </a:cubicBezTo>
                  <a:cubicBezTo>
                    <a:pt x="11019" y="7534"/>
                    <a:pt x="11719" y="7471"/>
                    <a:pt x="12431" y="7398"/>
                  </a:cubicBezTo>
                  <a:cubicBezTo>
                    <a:pt x="10072" y="3010"/>
                    <a:pt x="7424" y="1"/>
                    <a:pt x="5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773493" y="1697883"/>
              <a:ext cx="344948" cy="379341"/>
            </a:xfrm>
            <a:custGeom>
              <a:rect b="b" l="l" r="r" t="t"/>
              <a:pathLst>
                <a:path extrusionOk="0" h="22423" w="20390">
                  <a:moveTo>
                    <a:pt x="4757" y="4281"/>
                  </a:moveTo>
                  <a:lnTo>
                    <a:pt x="4757" y="4281"/>
                  </a:lnTo>
                  <a:cubicBezTo>
                    <a:pt x="4757" y="4282"/>
                    <a:pt x="4929" y="4480"/>
                    <a:pt x="5206" y="4846"/>
                  </a:cubicBezTo>
                  <a:cubicBezTo>
                    <a:pt x="5478" y="5217"/>
                    <a:pt x="5870" y="5739"/>
                    <a:pt x="6294" y="6403"/>
                  </a:cubicBezTo>
                  <a:cubicBezTo>
                    <a:pt x="6721" y="7061"/>
                    <a:pt x="7187" y="7856"/>
                    <a:pt x="7642" y="8723"/>
                  </a:cubicBezTo>
                  <a:cubicBezTo>
                    <a:pt x="8096" y="9596"/>
                    <a:pt x="8535" y="10548"/>
                    <a:pt x="8959" y="11504"/>
                  </a:cubicBezTo>
                  <a:cubicBezTo>
                    <a:pt x="9167" y="11991"/>
                    <a:pt x="9367" y="12471"/>
                    <a:pt x="9555" y="12952"/>
                  </a:cubicBezTo>
                  <a:cubicBezTo>
                    <a:pt x="9748" y="13433"/>
                    <a:pt x="9915" y="13914"/>
                    <a:pt x="10072" y="14379"/>
                  </a:cubicBezTo>
                  <a:cubicBezTo>
                    <a:pt x="10234" y="14845"/>
                    <a:pt x="10364" y="15304"/>
                    <a:pt x="10484" y="15738"/>
                  </a:cubicBezTo>
                  <a:cubicBezTo>
                    <a:pt x="10542" y="15957"/>
                    <a:pt x="10595" y="16167"/>
                    <a:pt x="10646" y="16375"/>
                  </a:cubicBezTo>
                  <a:cubicBezTo>
                    <a:pt x="10694" y="16584"/>
                    <a:pt x="10735" y="16783"/>
                    <a:pt x="10778" y="16977"/>
                  </a:cubicBezTo>
                  <a:cubicBezTo>
                    <a:pt x="10809" y="17170"/>
                    <a:pt x="10841" y="17358"/>
                    <a:pt x="10872" y="17535"/>
                  </a:cubicBezTo>
                  <a:cubicBezTo>
                    <a:pt x="10892" y="17713"/>
                    <a:pt x="10913" y="17880"/>
                    <a:pt x="10935" y="18043"/>
                  </a:cubicBezTo>
                  <a:cubicBezTo>
                    <a:pt x="10960" y="18362"/>
                    <a:pt x="10981" y="18639"/>
                    <a:pt x="10981" y="18869"/>
                  </a:cubicBezTo>
                  <a:cubicBezTo>
                    <a:pt x="10986" y="19103"/>
                    <a:pt x="10971" y="19281"/>
                    <a:pt x="10960" y="19402"/>
                  </a:cubicBezTo>
                  <a:cubicBezTo>
                    <a:pt x="10950" y="19522"/>
                    <a:pt x="10945" y="19590"/>
                    <a:pt x="10945" y="19590"/>
                  </a:cubicBezTo>
                  <a:cubicBezTo>
                    <a:pt x="10945" y="19590"/>
                    <a:pt x="10945" y="19522"/>
                    <a:pt x="10940" y="19402"/>
                  </a:cubicBezTo>
                  <a:cubicBezTo>
                    <a:pt x="10935" y="19281"/>
                    <a:pt x="10924" y="19098"/>
                    <a:pt x="10897" y="18874"/>
                  </a:cubicBezTo>
                  <a:cubicBezTo>
                    <a:pt x="10877" y="18649"/>
                    <a:pt x="10829" y="18377"/>
                    <a:pt x="10778" y="18063"/>
                  </a:cubicBezTo>
                  <a:cubicBezTo>
                    <a:pt x="10715" y="17755"/>
                    <a:pt x="10631" y="17405"/>
                    <a:pt x="10537" y="17028"/>
                  </a:cubicBezTo>
                  <a:cubicBezTo>
                    <a:pt x="10438" y="16652"/>
                    <a:pt x="10318" y="16250"/>
                    <a:pt x="10182" y="15827"/>
                  </a:cubicBezTo>
                  <a:cubicBezTo>
                    <a:pt x="10045" y="15403"/>
                    <a:pt x="9889" y="14959"/>
                    <a:pt x="9722" y="14505"/>
                  </a:cubicBezTo>
                  <a:cubicBezTo>
                    <a:pt x="9555" y="14044"/>
                    <a:pt x="9367" y="13579"/>
                    <a:pt x="9172" y="13103"/>
                  </a:cubicBezTo>
                  <a:cubicBezTo>
                    <a:pt x="8984" y="12628"/>
                    <a:pt x="8781" y="12153"/>
                    <a:pt x="8572" y="11677"/>
                  </a:cubicBezTo>
                  <a:cubicBezTo>
                    <a:pt x="8368" y="11196"/>
                    <a:pt x="8154" y="10720"/>
                    <a:pt x="7939" y="10255"/>
                  </a:cubicBezTo>
                  <a:cubicBezTo>
                    <a:pt x="7725" y="9789"/>
                    <a:pt x="7522" y="9330"/>
                    <a:pt x="7307" y="8896"/>
                  </a:cubicBezTo>
                  <a:cubicBezTo>
                    <a:pt x="6883" y="8018"/>
                    <a:pt x="6460" y="7208"/>
                    <a:pt x="6084" y="6528"/>
                  </a:cubicBezTo>
                  <a:cubicBezTo>
                    <a:pt x="5708" y="5844"/>
                    <a:pt x="5378" y="5280"/>
                    <a:pt x="5138" y="4892"/>
                  </a:cubicBezTo>
                  <a:cubicBezTo>
                    <a:pt x="4897" y="4506"/>
                    <a:pt x="4757" y="4282"/>
                    <a:pt x="4757" y="4281"/>
                  </a:cubicBezTo>
                  <a:close/>
                  <a:moveTo>
                    <a:pt x="1260" y="0"/>
                  </a:moveTo>
                  <a:lnTo>
                    <a:pt x="0" y="507"/>
                  </a:lnTo>
                  <a:lnTo>
                    <a:pt x="784" y="2190"/>
                  </a:lnTo>
                  <a:cubicBezTo>
                    <a:pt x="983" y="2028"/>
                    <a:pt x="1228" y="1930"/>
                    <a:pt x="1473" y="1930"/>
                  </a:cubicBezTo>
                  <a:cubicBezTo>
                    <a:pt x="1757" y="1930"/>
                    <a:pt x="2042" y="2061"/>
                    <a:pt x="2258" y="2378"/>
                  </a:cubicBezTo>
                  <a:cubicBezTo>
                    <a:pt x="2875" y="3298"/>
                    <a:pt x="3785" y="3951"/>
                    <a:pt x="4374" y="4892"/>
                  </a:cubicBezTo>
                  <a:cubicBezTo>
                    <a:pt x="5002" y="5891"/>
                    <a:pt x="5472" y="6988"/>
                    <a:pt x="5959" y="8060"/>
                  </a:cubicBezTo>
                  <a:cubicBezTo>
                    <a:pt x="5995" y="8154"/>
                    <a:pt x="6021" y="8243"/>
                    <a:pt x="6031" y="8332"/>
                  </a:cubicBezTo>
                  <a:cubicBezTo>
                    <a:pt x="6079" y="8421"/>
                    <a:pt x="6120" y="8510"/>
                    <a:pt x="6162" y="8598"/>
                  </a:cubicBezTo>
                  <a:cubicBezTo>
                    <a:pt x="6649" y="9539"/>
                    <a:pt x="7103" y="10496"/>
                    <a:pt x="7527" y="11463"/>
                  </a:cubicBezTo>
                  <a:cubicBezTo>
                    <a:pt x="7939" y="12131"/>
                    <a:pt x="8332" y="12811"/>
                    <a:pt x="8661" y="13532"/>
                  </a:cubicBezTo>
                  <a:cubicBezTo>
                    <a:pt x="8817" y="13861"/>
                    <a:pt x="8802" y="14148"/>
                    <a:pt x="8687" y="14379"/>
                  </a:cubicBezTo>
                  <a:cubicBezTo>
                    <a:pt x="9199" y="15785"/>
                    <a:pt x="9654" y="17212"/>
                    <a:pt x="10062" y="18659"/>
                  </a:cubicBezTo>
                  <a:cubicBezTo>
                    <a:pt x="10281" y="19417"/>
                    <a:pt x="9717" y="20008"/>
                    <a:pt x="9126" y="20133"/>
                  </a:cubicBezTo>
                  <a:lnTo>
                    <a:pt x="10192" y="22422"/>
                  </a:lnTo>
                  <a:lnTo>
                    <a:pt x="19407" y="18717"/>
                  </a:lnTo>
                  <a:cubicBezTo>
                    <a:pt x="19422" y="18712"/>
                    <a:pt x="19433" y="18707"/>
                    <a:pt x="19448" y="18702"/>
                  </a:cubicBezTo>
                  <a:cubicBezTo>
                    <a:pt x="20155" y="18372"/>
                    <a:pt x="20389" y="17185"/>
                    <a:pt x="20217" y="15466"/>
                  </a:cubicBezTo>
                  <a:cubicBezTo>
                    <a:pt x="16443" y="14551"/>
                    <a:pt x="15393" y="13094"/>
                    <a:pt x="15393" y="13093"/>
                  </a:cubicBezTo>
                  <a:lnTo>
                    <a:pt x="15393" y="13093"/>
                  </a:lnTo>
                  <a:cubicBezTo>
                    <a:pt x="17384" y="13982"/>
                    <a:pt x="18925" y="14582"/>
                    <a:pt x="20133" y="14818"/>
                  </a:cubicBezTo>
                  <a:cubicBezTo>
                    <a:pt x="19966" y="13673"/>
                    <a:pt x="19637" y="12346"/>
                    <a:pt x="19171" y="10903"/>
                  </a:cubicBezTo>
                  <a:cubicBezTo>
                    <a:pt x="18566" y="10944"/>
                    <a:pt x="17930" y="10976"/>
                    <a:pt x="17286" y="10976"/>
                  </a:cubicBezTo>
                  <a:cubicBezTo>
                    <a:pt x="15713" y="10976"/>
                    <a:pt x="14094" y="10787"/>
                    <a:pt x="12759" y="10083"/>
                  </a:cubicBezTo>
                  <a:cubicBezTo>
                    <a:pt x="12497" y="9946"/>
                    <a:pt x="12335" y="9753"/>
                    <a:pt x="12246" y="9533"/>
                  </a:cubicBezTo>
                  <a:lnTo>
                    <a:pt x="10579" y="9089"/>
                  </a:lnTo>
                  <a:lnTo>
                    <a:pt x="10579" y="9089"/>
                  </a:lnTo>
                  <a:cubicBezTo>
                    <a:pt x="10579" y="9089"/>
                    <a:pt x="11201" y="9116"/>
                    <a:pt x="12163" y="9231"/>
                  </a:cubicBezTo>
                  <a:cubicBezTo>
                    <a:pt x="12091" y="8614"/>
                    <a:pt x="12508" y="7957"/>
                    <a:pt x="13125" y="7957"/>
                  </a:cubicBezTo>
                  <a:cubicBezTo>
                    <a:pt x="13276" y="7957"/>
                    <a:pt x="13439" y="7996"/>
                    <a:pt x="13610" y="8086"/>
                  </a:cubicBezTo>
                  <a:cubicBezTo>
                    <a:pt x="14696" y="8655"/>
                    <a:pt x="16005" y="8810"/>
                    <a:pt x="17286" y="8810"/>
                  </a:cubicBezTo>
                  <a:cubicBezTo>
                    <a:pt x="17665" y="8810"/>
                    <a:pt x="18041" y="8796"/>
                    <a:pt x="18408" y="8776"/>
                  </a:cubicBezTo>
                  <a:cubicBezTo>
                    <a:pt x="18095" y="7982"/>
                    <a:pt x="17750" y="7166"/>
                    <a:pt x="17364" y="6346"/>
                  </a:cubicBezTo>
                  <a:cubicBezTo>
                    <a:pt x="17291" y="6190"/>
                    <a:pt x="17263" y="6147"/>
                    <a:pt x="17252" y="6147"/>
                  </a:cubicBezTo>
                  <a:cubicBezTo>
                    <a:pt x="17239" y="6147"/>
                    <a:pt x="17250" y="6211"/>
                    <a:pt x="17233" y="6211"/>
                  </a:cubicBezTo>
                  <a:cubicBezTo>
                    <a:pt x="17220" y="6211"/>
                    <a:pt x="17190" y="6172"/>
                    <a:pt x="17118" y="6032"/>
                  </a:cubicBezTo>
                  <a:cubicBezTo>
                    <a:pt x="17060" y="6074"/>
                    <a:pt x="15873" y="6387"/>
                    <a:pt x="15779" y="6398"/>
                  </a:cubicBezTo>
                  <a:cubicBezTo>
                    <a:pt x="15545" y="6424"/>
                    <a:pt x="14744" y="6805"/>
                    <a:pt x="14504" y="6827"/>
                  </a:cubicBezTo>
                  <a:cubicBezTo>
                    <a:pt x="14413" y="6855"/>
                    <a:pt x="14340" y="6866"/>
                    <a:pt x="14277" y="6866"/>
                  </a:cubicBezTo>
                  <a:cubicBezTo>
                    <a:pt x="14052" y="6866"/>
                    <a:pt x="13950" y="6726"/>
                    <a:pt x="13641" y="6726"/>
                  </a:cubicBezTo>
                  <a:cubicBezTo>
                    <a:pt x="13624" y="6726"/>
                    <a:pt x="13607" y="6727"/>
                    <a:pt x="13589" y="6727"/>
                  </a:cubicBezTo>
                  <a:cubicBezTo>
                    <a:pt x="13511" y="6742"/>
                    <a:pt x="12696" y="6863"/>
                    <a:pt x="12622" y="6884"/>
                  </a:cubicBezTo>
                  <a:cubicBezTo>
                    <a:pt x="12497" y="6919"/>
                    <a:pt x="11550" y="7524"/>
                    <a:pt x="11389" y="7524"/>
                  </a:cubicBezTo>
                  <a:cubicBezTo>
                    <a:pt x="11383" y="7524"/>
                    <a:pt x="11378" y="7523"/>
                    <a:pt x="11374" y="7521"/>
                  </a:cubicBezTo>
                  <a:cubicBezTo>
                    <a:pt x="11371" y="7522"/>
                    <a:pt x="11368" y="7522"/>
                    <a:pt x="11365" y="7522"/>
                  </a:cubicBezTo>
                  <a:cubicBezTo>
                    <a:pt x="11135" y="7522"/>
                    <a:pt x="11221" y="7143"/>
                    <a:pt x="11019" y="7143"/>
                  </a:cubicBezTo>
                  <a:cubicBezTo>
                    <a:pt x="11011" y="7143"/>
                    <a:pt x="11001" y="7144"/>
                    <a:pt x="10991" y="7145"/>
                  </a:cubicBezTo>
                  <a:cubicBezTo>
                    <a:pt x="10936" y="7154"/>
                    <a:pt x="10886" y="7158"/>
                    <a:pt x="10841" y="7158"/>
                  </a:cubicBezTo>
                  <a:cubicBezTo>
                    <a:pt x="10522" y="7158"/>
                    <a:pt x="10438" y="6946"/>
                    <a:pt x="10402" y="6685"/>
                  </a:cubicBezTo>
                  <a:cubicBezTo>
                    <a:pt x="10140" y="6931"/>
                    <a:pt x="10045" y="7155"/>
                    <a:pt x="10045" y="7155"/>
                  </a:cubicBezTo>
                  <a:cubicBezTo>
                    <a:pt x="10129" y="6921"/>
                    <a:pt x="10245" y="6696"/>
                    <a:pt x="10380" y="6487"/>
                  </a:cubicBezTo>
                  <a:cubicBezTo>
                    <a:pt x="10357" y="6123"/>
                    <a:pt x="10342" y="5747"/>
                    <a:pt x="9919" y="5747"/>
                  </a:cubicBezTo>
                  <a:cubicBezTo>
                    <a:pt x="9873" y="5747"/>
                    <a:pt x="9823" y="5751"/>
                    <a:pt x="9768" y="5760"/>
                  </a:cubicBezTo>
                  <a:cubicBezTo>
                    <a:pt x="9743" y="5764"/>
                    <a:pt x="9719" y="5766"/>
                    <a:pt x="9695" y="5766"/>
                  </a:cubicBezTo>
                  <a:cubicBezTo>
                    <a:pt x="9584" y="5766"/>
                    <a:pt x="9493" y="5725"/>
                    <a:pt x="9423" y="5661"/>
                  </a:cubicBezTo>
                  <a:cubicBezTo>
                    <a:pt x="9408" y="5681"/>
                    <a:pt x="9392" y="5698"/>
                    <a:pt x="9372" y="5713"/>
                  </a:cubicBezTo>
                  <a:cubicBezTo>
                    <a:pt x="9247" y="5817"/>
                    <a:pt x="9074" y="5869"/>
                    <a:pt x="8900" y="5869"/>
                  </a:cubicBezTo>
                  <a:cubicBezTo>
                    <a:pt x="8656" y="5869"/>
                    <a:pt x="8409" y="5768"/>
                    <a:pt x="8284" y="5567"/>
                  </a:cubicBezTo>
                  <a:cubicBezTo>
                    <a:pt x="8038" y="5164"/>
                    <a:pt x="7788" y="4762"/>
                    <a:pt x="7604" y="4323"/>
                  </a:cubicBezTo>
                  <a:cubicBezTo>
                    <a:pt x="7505" y="4088"/>
                    <a:pt x="7542" y="3837"/>
                    <a:pt x="7667" y="3638"/>
                  </a:cubicBezTo>
                  <a:cubicBezTo>
                    <a:pt x="7281" y="3225"/>
                    <a:pt x="7244" y="2802"/>
                    <a:pt x="6795" y="2509"/>
                  </a:cubicBezTo>
                  <a:cubicBezTo>
                    <a:pt x="6586" y="2368"/>
                    <a:pt x="6215" y="2096"/>
                    <a:pt x="6199" y="1913"/>
                  </a:cubicBezTo>
                  <a:cubicBezTo>
                    <a:pt x="5597" y="1527"/>
                    <a:pt x="4637" y="680"/>
                    <a:pt x="3879" y="460"/>
                  </a:cubicBezTo>
                  <a:cubicBezTo>
                    <a:pt x="3675" y="402"/>
                    <a:pt x="3477" y="385"/>
                    <a:pt x="3283" y="385"/>
                  </a:cubicBezTo>
                  <a:cubicBezTo>
                    <a:pt x="3023" y="385"/>
                    <a:pt x="2773" y="415"/>
                    <a:pt x="2532" y="415"/>
                  </a:cubicBezTo>
                  <a:cubicBezTo>
                    <a:pt x="2216" y="415"/>
                    <a:pt x="1917" y="363"/>
                    <a:pt x="1636" y="121"/>
                  </a:cubicBezTo>
                  <a:cubicBezTo>
                    <a:pt x="1600" y="116"/>
                    <a:pt x="1558" y="105"/>
                    <a:pt x="1516" y="99"/>
                  </a:cubicBezTo>
                  <a:cubicBezTo>
                    <a:pt x="1421" y="79"/>
                    <a:pt x="1339" y="43"/>
                    <a:pt x="1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4189337" y="1651650"/>
              <a:ext cx="152799" cy="85704"/>
            </a:xfrm>
            <a:custGeom>
              <a:rect b="b" l="l" r="r" t="t"/>
              <a:pathLst>
                <a:path extrusionOk="0" h="5066" w="9032">
                  <a:moveTo>
                    <a:pt x="6857" y="0"/>
                  </a:moveTo>
                  <a:cubicBezTo>
                    <a:pt x="6738" y="0"/>
                    <a:pt x="6620" y="10"/>
                    <a:pt x="6502" y="31"/>
                  </a:cubicBezTo>
                  <a:cubicBezTo>
                    <a:pt x="4834" y="329"/>
                    <a:pt x="3085" y="399"/>
                    <a:pt x="1823" y="399"/>
                  </a:cubicBezTo>
                  <a:cubicBezTo>
                    <a:pt x="735" y="399"/>
                    <a:pt x="7" y="347"/>
                    <a:pt x="0" y="345"/>
                  </a:cubicBezTo>
                  <a:lnTo>
                    <a:pt x="0" y="345"/>
                  </a:lnTo>
                  <a:cubicBezTo>
                    <a:pt x="616" y="1819"/>
                    <a:pt x="1286" y="3502"/>
                    <a:pt x="1834" y="5065"/>
                  </a:cubicBezTo>
                  <a:cubicBezTo>
                    <a:pt x="3737" y="3471"/>
                    <a:pt x="9032" y="1406"/>
                    <a:pt x="9032" y="1406"/>
                  </a:cubicBezTo>
                  <a:cubicBezTo>
                    <a:pt x="8943" y="1254"/>
                    <a:pt x="8849" y="1124"/>
                    <a:pt x="8765" y="1003"/>
                  </a:cubicBezTo>
                  <a:cubicBezTo>
                    <a:pt x="8323" y="395"/>
                    <a:pt x="7597" y="0"/>
                    <a:pt x="6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4745293" y="1705022"/>
              <a:ext cx="228758" cy="373724"/>
            </a:xfrm>
            <a:custGeom>
              <a:rect b="b" l="l" r="r" t="t"/>
              <a:pathLst>
                <a:path extrusionOk="0" h="22091" w="13522">
                  <a:moveTo>
                    <a:pt x="2911" y="1956"/>
                  </a:moveTo>
                  <a:cubicBezTo>
                    <a:pt x="3792" y="1956"/>
                    <a:pt x="6014" y="5247"/>
                    <a:pt x="8033" y="9587"/>
                  </a:cubicBezTo>
                  <a:cubicBezTo>
                    <a:pt x="10156" y="14145"/>
                    <a:pt x="11242" y="18138"/>
                    <a:pt x="10469" y="18499"/>
                  </a:cubicBezTo>
                  <a:cubicBezTo>
                    <a:pt x="10431" y="18517"/>
                    <a:pt x="10390" y="18525"/>
                    <a:pt x="10345" y="18525"/>
                  </a:cubicBezTo>
                  <a:cubicBezTo>
                    <a:pt x="9462" y="18525"/>
                    <a:pt x="7235" y="15235"/>
                    <a:pt x="5216" y="10894"/>
                  </a:cubicBezTo>
                  <a:cubicBezTo>
                    <a:pt x="3100" y="6337"/>
                    <a:pt x="2007" y="2343"/>
                    <a:pt x="2786" y="1983"/>
                  </a:cubicBezTo>
                  <a:cubicBezTo>
                    <a:pt x="2824" y="1965"/>
                    <a:pt x="2866" y="1956"/>
                    <a:pt x="2911" y="1956"/>
                  </a:cubicBezTo>
                  <a:close/>
                  <a:moveTo>
                    <a:pt x="2061" y="0"/>
                  </a:moveTo>
                  <a:cubicBezTo>
                    <a:pt x="1921" y="0"/>
                    <a:pt x="1790" y="28"/>
                    <a:pt x="1667" y="85"/>
                  </a:cubicBezTo>
                  <a:cubicBezTo>
                    <a:pt x="0" y="859"/>
                    <a:pt x="936" y="6394"/>
                    <a:pt x="3747" y="12447"/>
                  </a:cubicBezTo>
                  <a:cubicBezTo>
                    <a:pt x="6343" y="18023"/>
                    <a:pt x="9626" y="22091"/>
                    <a:pt x="11431" y="22091"/>
                  </a:cubicBezTo>
                  <a:cubicBezTo>
                    <a:pt x="11585" y="22091"/>
                    <a:pt x="11728" y="22061"/>
                    <a:pt x="11859" y="22000"/>
                  </a:cubicBezTo>
                  <a:cubicBezTo>
                    <a:pt x="13521" y="21228"/>
                    <a:pt x="12236" y="16027"/>
                    <a:pt x="9423" y="9975"/>
                  </a:cubicBezTo>
                  <a:cubicBezTo>
                    <a:pt x="6814" y="4369"/>
                    <a:pt x="3810" y="0"/>
                    <a:pt x="2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4812840" y="1742999"/>
              <a:ext cx="122026" cy="258889"/>
            </a:xfrm>
            <a:custGeom>
              <a:rect b="b" l="l" r="r" t="t"/>
              <a:pathLst>
                <a:path extrusionOk="0" h="15303" w="7213">
                  <a:moveTo>
                    <a:pt x="201" y="0"/>
                  </a:moveTo>
                  <a:cubicBezTo>
                    <a:pt x="0" y="0"/>
                    <a:pt x="153" y="1737"/>
                    <a:pt x="246" y="2550"/>
                  </a:cubicBezTo>
                  <a:cubicBezTo>
                    <a:pt x="726" y="6851"/>
                    <a:pt x="2776" y="11017"/>
                    <a:pt x="5755" y="14006"/>
                  </a:cubicBezTo>
                  <a:cubicBezTo>
                    <a:pt x="6351" y="14602"/>
                    <a:pt x="7009" y="15130"/>
                    <a:pt x="7213" y="15302"/>
                  </a:cubicBezTo>
                  <a:cubicBezTo>
                    <a:pt x="7213" y="15302"/>
                    <a:pt x="6011" y="9042"/>
                    <a:pt x="287" y="78"/>
                  </a:cubicBezTo>
                  <a:cubicBezTo>
                    <a:pt x="253" y="25"/>
                    <a:pt x="224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4313909" y="1703533"/>
              <a:ext cx="138825" cy="238503"/>
            </a:xfrm>
            <a:custGeom>
              <a:rect b="b" l="l" r="r" t="t"/>
              <a:pathLst>
                <a:path extrusionOk="0" h="14098" w="8206">
                  <a:moveTo>
                    <a:pt x="917" y="0"/>
                  </a:moveTo>
                  <a:cubicBezTo>
                    <a:pt x="818" y="0"/>
                    <a:pt x="727" y="20"/>
                    <a:pt x="643" y="59"/>
                  </a:cubicBezTo>
                  <a:cubicBezTo>
                    <a:pt x="115" y="305"/>
                    <a:pt x="1" y="1292"/>
                    <a:pt x="230" y="2693"/>
                  </a:cubicBezTo>
                  <a:cubicBezTo>
                    <a:pt x="298" y="2640"/>
                    <a:pt x="371" y="2594"/>
                    <a:pt x="465" y="2556"/>
                  </a:cubicBezTo>
                  <a:cubicBezTo>
                    <a:pt x="597" y="2502"/>
                    <a:pt x="723" y="2479"/>
                    <a:pt x="843" y="2479"/>
                  </a:cubicBezTo>
                  <a:cubicBezTo>
                    <a:pt x="932" y="2479"/>
                    <a:pt x="1018" y="2492"/>
                    <a:pt x="1098" y="2515"/>
                  </a:cubicBezTo>
                  <a:cubicBezTo>
                    <a:pt x="1166" y="2505"/>
                    <a:pt x="1234" y="2500"/>
                    <a:pt x="1296" y="2500"/>
                  </a:cubicBezTo>
                  <a:cubicBezTo>
                    <a:pt x="1155" y="1810"/>
                    <a:pt x="1161" y="1360"/>
                    <a:pt x="1354" y="1265"/>
                  </a:cubicBezTo>
                  <a:cubicBezTo>
                    <a:pt x="1378" y="1254"/>
                    <a:pt x="1405" y="1249"/>
                    <a:pt x="1434" y="1249"/>
                  </a:cubicBezTo>
                  <a:cubicBezTo>
                    <a:pt x="1890" y="1249"/>
                    <a:pt x="2905" y="2626"/>
                    <a:pt x="3957" y="4616"/>
                  </a:cubicBezTo>
                  <a:cubicBezTo>
                    <a:pt x="3962" y="4616"/>
                    <a:pt x="3962" y="4616"/>
                    <a:pt x="3967" y="4621"/>
                  </a:cubicBezTo>
                  <a:cubicBezTo>
                    <a:pt x="4109" y="4763"/>
                    <a:pt x="4192" y="4925"/>
                    <a:pt x="4208" y="5103"/>
                  </a:cubicBezTo>
                  <a:cubicBezTo>
                    <a:pt x="4375" y="5426"/>
                    <a:pt x="4542" y="5766"/>
                    <a:pt x="4705" y="6116"/>
                  </a:cubicBezTo>
                  <a:cubicBezTo>
                    <a:pt x="4715" y="6138"/>
                    <a:pt x="4720" y="6158"/>
                    <a:pt x="4730" y="6174"/>
                  </a:cubicBezTo>
                  <a:cubicBezTo>
                    <a:pt x="4767" y="6189"/>
                    <a:pt x="4799" y="6210"/>
                    <a:pt x="4830" y="6237"/>
                  </a:cubicBezTo>
                  <a:cubicBezTo>
                    <a:pt x="5018" y="6403"/>
                    <a:pt x="5200" y="6577"/>
                    <a:pt x="5383" y="6748"/>
                  </a:cubicBezTo>
                  <a:cubicBezTo>
                    <a:pt x="5389" y="6748"/>
                    <a:pt x="5394" y="6748"/>
                    <a:pt x="5399" y="6748"/>
                  </a:cubicBezTo>
                  <a:cubicBezTo>
                    <a:pt x="5668" y="6748"/>
                    <a:pt x="5854" y="6999"/>
                    <a:pt x="5854" y="7245"/>
                  </a:cubicBezTo>
                  <a:cubicBezTo>
                    <a:pt x="5921" y="7245"/>
                    <a:pt x="5984" y="7255"/>
                    <a:pt x="6047" y="7282"/>
                  </a:cubicBezTo>
                  <a:cubicBezTo>
                    <a:pt x="6078" y="7298"/>
                    <a:pt x="6105" y="7308"/>
                    <a:pt x="6136" y="7323"/>
                  </a:cubicBezTo>
                  <a:cubicBezTo>
                    <a:pt x="6329" y="7402"/>
                    <a:pt x="6429" y="7590"/>
                    <a:pt x="6423" y="7783"/>
                  </a:cubicBezTo>
                  <a:cubicBezTo>
                    <a:pt x="6611" y="8008"/>
                    <a:pt x="6611" y="8395"/>
                    <a:pt x="6261" y="8541"/>
                  </a:cubicBezTo>
                  <a:cubicBezTo>
                    <a:pt x="6197" y="8567"/>
                    <a:pt x="6135" y="8578"/>
                    <a:pt x="6077" y="8578"/>
                  </a:cubicBezTo>
                  <a:cubicBezTo>
                    <a:pt x="5863" y="8578"/>
                    <a:pt x="5701" y="8422"/>
                    <a:pt x="5639" y="8232"/>
                  </a:cubicBezTo>
                  <a:cubicBezTo>
                    <a:pt x="5624" y="8227"/>
                    <a:pt x="5608" y="8222"/>
                    <a:pt x="5593" y="8212"/>
                  </a:cubicBezTo>
                  <a:lnTo>
                    <a:pt x="5593" y="8212"/>
                  </a:lnTo>
                  <a:cubicBezTo>
                    <a:pt x="6329" y="10162"/>
                    <a:pt x="6628" y="11631"/>
                    <a:pt x="6256" y="11802"/>
                  </a:cubicBezTo>
                  <a:cubicBezTo>
                    <a:pt x="6232" y="11814"/>
                    <a:pt x="6205" y="11819"/>
                    <a:pt x="6176" y="11819"/>
                  </a:cubicBezTo>
                  <a:cubicBezTo>
                    <a:pt x="5613" y="11819"/>
                    <a:pt x="4193" y="9721"/>
                    <a:pt x="2906" y="6953"/>
                  </a:cubicBezTo>
                  <a:cubicBezTo>
                    <a:pt x="2561" y="6205"/>
                    <a:pt x="2264" y="5489"/>
                    <a:pt x="2013" y="4825"/>
                  </a:cubicBezTo>
                  <a:cubicBezTo>
                    <a:pt x="1803" y="4804"/>
                    <a:pt x="1625" y="4710"/>
                    <a:pt x="1485" y="4575"/>
                  </a:cubicBezTo>
                  <a:cubicBezTo>
                    <a:pt x="1427" y="4563"/>
                    <a:pt x="1374" y="4543"/>
                    <a:pt x="1323" y="4522"/>
                  </a:cubicBezTo>
                  <a:cubicBezTo>
                    <a:pt x="1305" y="4523"/>
                    <a:pt x="1287" y="4523"/>
                    <a:pt x="1270" y="4523"/>
                  </a:cubicBezTo>
                  <a:cubicBezTo>
                    <a:pt x="1177" y="4523"/>
                    <a:pt x="1087" y="4512"/>
                    <a:pt x="1004" y="4485"/>
                  </a:cubicBezTo>
                  <a:cubicBezTo>
                    <a:pt x="945" y="4498"/>
                    <a:pt x="886" y="4503"/>
                    <a:pt x="830" y="4503"/>
                  </a:cubicBezTo>
                  <a:cubicBezTo>
                    <a:pt x="767" y="4503"/>
                    <a:pt x="706" y="4497"/>
                    <a:pt x="648" y="4485"/>
                  </a:cubicBezTo>
                  <a:lnTo>
                    <a:pt x="648" y="4485"/>
                  </a:lnTo>
                  <a:cubicBezTo>
                    <a:pt x="962" y="5547"/>
                    <a:pt x="1406" y="6727"/>
                    <a:pt x="1970" y="7940"/>
                  </a:cubicBezTo>
                  <a:cubicBezTo>
                    <a:pt x="3624" y="11500"/>
                    <a:pt x="5725" y="14097"/>
                    <a:pt x="6874" y="14097"/>
                  </a:cubicBezTo>
                  <a:cubicBezTo>
                    <a:pt x="6971" y="14097"/>
                    <a:pt x="7062" y="14079"/>
                    <a:pt x="7144" y="14040"/>
                  </a:cubicBezTo>
                  <a:cubicBezTo>
                    <a:pt x="8206" y="13543"/>
                    <a:pt x="7610" y="10015"/>
                    <a:pt x="5817" y="6153"/>
                  </a:cubicBezTo>
                  <a:cubicBezTo>
                    <a:pt x="4162" y="2600"/>
                    <a:pt x="2066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4349924" y="1727808"/>
              <a:ext cx="48892" cy="84232"/>
            </a:xfrm>
            <a:custGeom>
              <a:rect b="b" l="l" r="r" t="t"/>
              <a:pathLst>
                <a:path extrusionOk="0" h="4979" w="2890">
                  <a:moveTo>
                    <a:pt x="127" y="1"/>
                  </a:moveTo>
                  <a:cubicBezTo>
                    <a:pt x="0" y="1"/>
                    <a:pt x="94" y="1110"/>
                    <a:pt x="155" y="1629"/>
                  </a:cubicBezTo>
                  <a:cubicBezTo>
                    <a:pt x="207" y="2100"/>
                    <a:pt x="291" y="2570"/>
                    <a:pt x="401" y="3029"/>
                  </a:cubicBezTo>
                  <a:cubicBezTo>
                    <a:pt x="484" y="2955"/>
                    <a:pt x="591" y="2907"/>
                    <a:pt x="706" y="2907"/>
                  </a:cubicBezTo>
                  <a:cubicBezTo>
                    <a:pt x="799" y="2907"/>
                    <a:pt x="897" y="2939"/>
                    <a:pt x="991" y="3014"/>
                  </a:cubicBezTo>
                  <a:cubicBezTo>
                    <a:pt x="1686" y="3567"/>
                    <a:pt x="2267" y="4310"/>
                    <a:pt x="2889" y="4978"/>
                  </a:cubicBezTo>
                  <a:cubicBezTo>
                    <a:pt x="2241" y="3567"/>
                    <a:pt x="1363" y="1900"/>
                    <a:pt x="181" y="50"/>
                  </a:cubicBezTo>
                  <a:cubicBezTo>
                    <a:pt x="160" y="16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4361377" y="1795575"/>
              <a:ext cx="66334" cy="97377"/>
            </a:xfrm>
            <a:custGeom>
              <a:rect b="b" l="l" r="r" t="t"/>
              <a:pathLst>
                <a:path extrusionOk="0" h="5756" w="3921">
                  <a:moveTo>
                    <a:pt x="1" y="0"/>
                  </a:moveTo>
                  <a:lnTo>
                    <a:pt x="1" y="0"/>
                  </a:lnTo>
                  <a:cubicBezTo>
                    <a:pt x="607" y="1862"/>
                    <a:pt x="1653" y="3582"/>
                    <a:pt x="2990" y="4930"/>
                  </a:cubicBezTo>
                  <a:cubicBezTo>
                    <a:pt x="3373" y="5311"/>
                    <a:pt x="3790" y="5645"/>
                    <a:pt x="3921" y="5755"/>
                  </a:cubicBezTo>
                  <a:cubicBezTo>
                    <a:pt x="3921" y="5755"/>
                    <a:pt x="3723" y="4721"/>
                    <a:pt x="3048" y="2959"/>
                  </a:cubicBezTo>
                  <a:cubicBezTo>
                    <a:pt x="1872" y="2170"/>
                    <a:pt x="1057" y="94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008850" y="1455639"/>
              <a:ext cx="168211" cy="159058"/>
            </a:xfrm>
            <a:custGeom>
              <a:rect b="b" l="l" r="r" t="t"/>
              <a:pathLst>
                <a:path extrusionOk="0" h="9402" w="9943">
                  <a:moveTo>
                    <a:pt x="4930" y="1"/>
                  </a:moveTo>
                  <a:cubicBezTo>
                    <a:pt x="4445" y="1"/>
                    <a:pt x="3951" y="92"/>
                    <a:pt x="3466" y="287"/>
                  </a:cubicBezTo>
                  <a:cubicBezTo>
                    <a:pt x="1218" y="1192"/>
                    <a:pt x="1" y="3988"/>
                    <a:pt x="904" y="6234"/>
                  </a:cubicBezTo>
                  <a:cubicBezTo>
                    <a:pt x="1626" y="8039"/>
                    <a:pt x="3391" y="9402"/>
                    <a:pt x="5222" y="9402"/>
                  </a:cubicBezTo>
                  <a:cubicBezTo>
                    <a:pt x="5672" y="9402"/>
                    <a:pt x="6127" y="9319"/>
                    <a:pt x="6570" y="9141"/>
                  </a:cubicBezTo>
                  <a:cubicBezTo>
                    <a:pt x="8813" y="8236"/>
                    <a:pt x="9942" y="5211"/>
                    <a:pt x="9038" y="2963"/>
                  </a:cubicBezTo>
                  <a:cubicBezTo>
                    <a:pt x="8332" y="1200"/>
                    <a:pt x="6690" y="1"/>
                    <a:pt x="4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133778" y="1707728"/>
              <a:ext cx="160073" cy="118050"/>
            </a:xfrm>
            <a:custGeom>
              <a:rect b="b" l="l" r="r" t="t"/>
              <a:pathLst>
                <a:path extrusionOk="0" h="6978" w="9462">
                  <a:moveTo>
                    <a:pt x="6311" y="882"/>
                  </a:moveTo>
                  <a:cubicBezTo>
                    <a:pt x="7266" y="882"/>
                    <a:pt x="8192" y="1561"/>
                    <a:pt x="8547" y="2617"/>
                  </a:cubicBezTo>
                  <a:cubicBezTo>
                    <a:pt x="8980" y="3903"/>
                    <a:pt x="8400" y="5262"/>
                    <a:pt x="7250" y="5649"/>
                  </a:cubicBezTo>
                  <a:cubicBezTo>
                    <a:pt x="7039" y="5720"/>
                    <a:pt x="6823" y="5754"/>
                    <a:pt x="6610" y="5754"/>
                  </a:cubicBezTo>
                  <a:cubicBezTo>
                    <a:pt x="5653" y="5754"/>
                    <a:pt x="4730" y="5073"/>
                    <a:pt x="4376" y="4018"/>
                  </a:cubicBezTo>
                  <a:cubicBezTo>
                    <a:pt x="3942" y="2732"/>
                    <a:pt x="4526" y="1374"/>
                    <a:pt x="5677" y="986"/>
                  </a:cubicBezTo>
                  <a:cubicBezTo>
                    <a:pt x="5886" y="916"/>
                    <a:pt x="6099" y="882"/>
                    <a:pt x="6311" y="882"/>
                  </a:cubicBezTo>
                  <a:close/>
                  <a:moveTo>
                    <a:pt x="3515" y="1"/>
                  </a:moveTo>
                  <a:cubicBezTo>
                    <a:pt x="2581" y="1"/>
                    <a:pt x="1000" y="492"/>
                    <a:pt x="1" y="3475"/>
                  </a:cubicBezTo>
                  <a:cubicBezTo>
                    <a:pt x="1" y="3475"/>
                    <a:pt x="2703" y="4206"/>
                    <a:pt x="2546" y="6657"/>
                  </a:cubicBezTo>
                  <a:cubicBezTo>
                    <a:pt x="2572" y="6636"/>
                    <a:pt x="2598" y="6616"/>
                    <a:pt x="2625" y="6594"/>
                  </a:cubicBezTo>
                  <a:cubicBezTo>
                    <a:pt x="2625" y="6594"/>
                    <a:pt x="3797" y="6978"/>
                    <a:pt x="5177" y="6978"/>
                  </a:cubicBezTo>
                  <a:cubicBezTo>
                    <a:pt x="6716" y="6978"/>
                    <a:pt x="8514" y="6501"/>
                    <a:pt x="9230" y="4483"/>
                  </a:cubicBezTo>
                  <a:cubicBezTo>
                    <a:pt x="9461" y="3835"/>
                    <a:pt x="9461" y="3130"/>
                    <a:pt x="9242" y="2481"/>
                  </a:cubicBezTo>
                  <a:lnTo>
                    <a:pt x="9242" y="2471"/>
                  </a:lnTo>
                  <a:cubicBezTo>
                    <a:pt x="8687" y="814"/>
                    <a:pt x="7543" y="344"/>
                    <a:pt x="6528" y="291"/>
                  </a:cubicBezTo>
                  <a:cubicBezTo>
                    <a:pt x="6528" y="291"/>
                    <a:pt x="6316" y="398"/>
                    <a:pt x="5840" y="398"/>
                  </a:cubicBezTo>
                  <a:cubicBezTo>
                    <a:pt x="5478" y="398"/>
                    <a:pt x="4964" y="336"/>
                    <a:pt x="4276" y="119"/>
                  </a:cubicBezTo>
                  <a:cubicBezTo>
                    <a:pt x="4276" y="119"/>
                    <a:pt x="3973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5950212" y="1327581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5902542" y="1351298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4159006" y="980997"/>
              <a:ext cx="1844836" cy="965837"/>
            </a:xfrm>
            <a:custGeom>
              <a:rect b="b" l="l" r="r" t="t"/>
              <a:pathLst>
                <a:path extrusionOk="0" h="57091" w="109049">
                  <a:moveTo>
                    <a:pt x="58205" y="1352"/>
                  </a:moveTo>
                  <a:cubicBezTo>
                    <a:pt x="58238" y="1352"/>
                    <a:pt x="58269" y="1353"/>
                    <a:pt x="58298" y="1354"/>
                  </a:cubicBezTo>
                  <a:cubicBezTo>
                    <a:pt x="59045" y="1391"/>
                    <a:pt x="59835" y="1919"/>
                    <a:pt x="60431" y="2426"/>
                  </a:cubicBezTo>
                  <a:lnTo>
                    <a:pt x="60436" y="2426"/>
                  </a:lnTo>
                  <a:cubicBezTo>
                    <a:pt x="61878" y="3591"/>
                    <a:pt x="67246" y="9346"/>
                    <a:pt x="67246" y="9346"/>
                  </a:cubicBezTo>
                  <a:cubicBezTo>
                    <a:pt x="59312" y="12038"/>
                    <a:pt x="29134" y="25554"/>
                    <a:pt x="26802" y="27117"/>
                  </a:cubicBezTo>
                  <a:cubicBezTo>
                    <a:pt x="26158" y="27549"/>
                    <a:pt x="25458" y="27863"/>
                    <a:pt x="24900" y="27863"/>
                  </a:cubicBezTo>
                  <a:cubicBezTo>
                    <a:pt x="24554" y="27863"/>
                    <a:pt x="24262" y="27741"/>
                    <a:pt x="24074" y="27451"/>
                  </a:cubicBezTo>
                  <a:cubicBezTo>
                    <a:pt x="23583" y="26693"/>
                    <a:pt x="23243" y="25386"/>
                    <a:pt x="23243" y="25386"/>
                  </a:cubicBezTo>
                  <a:cubicBezTo>
                    <a:pt x="22824" y="23902"/>
                    <a:pt x="22563" y="22088"/>
                    <a:pt x="22329" y="20740"/>
                  </a:cubicBezTo>
                  <a:cubicBezTo>
                    <a:pt x="21868" y="18101"/>
                    <a:pt x="22595" y="16235"/>
                    <a:pt x="24524" y="14740"/>
                  </a:cubicBezTo>
                  <a:cubicBezTo>
                    <a:pt x="24973" y="14390"/>
                    <a:pt x="25538" y="14003"/>
                    <a:pt x="26023" y="13710"/>
                  </a:cubicBezTo>
                  <a:cubicBezTo>
                    <a:pt x="28088" y="12461"/>
                    <a:pt x="34605" y="9378"/>
                    <a:pt x="42257" y="6283"/>
                  </a:cubicBezTo>
                  <a:cubicBezTo>
                    <a:pt x="50140" y="3092"/>
                    <a:pt x="56577" y="1352"/>
                    <a:pt x="58205" y="1352"/>
                  </a:cubicBezTo>
                  <a:close/>
                  <a:moveTo>
                    <a:pt x="68845" y="10067"/>
                  </a:moveTo>
                  <a:cubicBezTo>
                    <a:pt x="68845" y="10068"/>
                    <a:pt x="68181" y="10308"/>
                    <a:pt x="67016" y="10726"/>
                  </a:cubicBezTo>
                  <a:cubicBezTo>
                    <a:pt x="66431" y="10924"/>
                    <a:pt x="65736" y="11206"/>
                    <a:pt x="64935" y="11520"/>
                  </a:cubicBezTo>
                  <a:cubicBezTo>
                    <a:pt x="64533" y="11677"/>
                    <a:pt x="64110" y="11845"/>
                    <a:pt x="63661" y="12017"/>
                  </a:cubicBezTo>
                  <a:cubicBezTo>
                    <a:pt x="63211" y="12200"/>
                    <a:pt x="62740" y="12388"/>
                    <a:pt x="62255" y="12591"/>
                  </a:cubicBezTo>
                  <a:cubicBezTo>
                    <a:pt x="61763" y="12791"/>
                    <a:pt x="61251" y="12994"/>
                    <a:pt x="60723" y="13208"/>
                  </a:cubicBezTo>
                  <a:cubicBezTo>
                    <a:pt x="60195" y="13433"/>
                    <a:pt x="59652" y="13664"/>
                    <a:pt x="59092" y="13898"/>
                  </a:cubicBezTo>
                  <a:cubicBezTo>
                    <a:pt x="58533" y="14134"/>
                    <a:pt x="57964" y="14374"/>
                    <a:pt x="57373" y="14625"/>
                  </a:cubicBezTo>
                  <a:cubicBezTo>
                    <a:pt x="56787" y="14876"/>
                    <a:pt x="56191" y="15131"/>
                    <a:pt x="55585" y="15394"/>
                  </a:cubicBezTo>
                  <a:cubicBezTo>
                    <a:pt x="54367" y="15910"/>
                    <a:pt x="53113" y="16460"/>
                    <a:pt x="51838" y="17019"/>
                  </a:cubicBezTo>
                  <a:cubicBezTo>
                    <a:pt x="50568" y="17578"/>
                    <a:pt x="49277" y="18153"/>
                    <a:pt x="47986" y="18723"/>
                  </a:cubicBezTo>
                  <a:cubicBezTo>
                    <a:pt x="46695" y="19297"/>
                    <a:pt x="45403" y="19867"/>
                    <a:pt x="44134" y="20431"/>
                  </a:cubicBezTo>
                  <a:cubicBezTo>
                    <a:pt x="42869" y="21002"/>
                    <a:pt x="41620" y="21560"/>
                    <a:pt x="40412" y="22105"/>
                  </a:cubicBezTo>
                  <a:cubicBezTo>
                    <a:pt x="38002" y="23197"/>
                    <a:pt x="35751" y="24211"/>
                    <a:pt x="33816" y="25084"/>
                  </a:cubicBezTo>
                  <a:cubicBezTo>
                    <a:pt x="29954" y="26829"/>
                    <a:pt x="27383" y="27989"/>
                    <a:pt x="27383" y="27989"/>
                  </a:cubicBezTo>
                  <a:cubicBezTo>
                    <a:pt x="27383" y="27989"/>
                    <a:pt x="28015" y="27670"/>
                    <a:pt x="29118" y="27117"/>
                  </a:cubicBezTo>
                  <a:cubicBezTo>
                    <a:pt x="30225" y="26573"/>
                    <a:pt x="31804" y="25784"/>
                    <a:pt x="33717" y="24869"/>
                  </a:cubicBezTo>
                  <a:cubicBezTo>
                    <a:pt x="35630" y="23955"/>
                    <a:pt x="37857" y="22884"/>
                    <a:pt x="40260" y="21770"/>
                  </a:cubicBezTo>
                  <a:cubicBezTo>
                    <a:pt x="41463" y="21222"/>
                    <a:pt x="42706" y="20651"/>
                    <a:pt x="43972" y="20071"/>
                  </a:cubicBezTo>
                  <a:cubicBezTo>
                    <a:pt x="45241" y="19497"/>
                    <a:pt x="46527" y="18916"/>
                    <a:pt x="47818" y="18336"/>
                  </a:cubicBezTo>
                  <a:cubicBezTo>
                    <a:pt x="49110" y="17772"/>
                    <a:pt x="50401" y="17196"/>
                    <a:pt x="51682" y="16653"/>
                  </a:cubicBezTo>
                  <a:cubicBezTo>
                    <a:pt x="52961" y="16104"/>
                    <a:pt x="54215" y="15560"/>
                    <a:pt x="55438" y="15054"/>
                  </a:cubicBezTo>
                  <a:cubicBezTo>
                    <a:pt x="56051" y="14798"/>
                    <a:pt x="56651" y="14547"/>
                    <a:pt x="57242" y="14301"/>
                  </a:cubicBezTo>
                  <a:cubicBezTo>
                    <a:pt x="57833" y="14065"/>
                    <a:pt x="58413" y="13836"/>
                    <a:pt x="58977" y="13611"/>
                  </a:cubicBezTo>
                  <a:cubicBezTo>
                    <a:pt x="59542" y="13387"/>
                    <a:pt x="60091" y="13167"/>
                    <a:pt x="60619" y="12958"/>
                  </a:cubicBezTo>
                  <a:cubicBezTo>
                    <a:pt x="61152" y="12754"/>
                    <a:pt x="61669" y="12555"/>
                    <a:pt x="62166" y="12367"/>
                  </a:cubicBezTo>
                  <a:cubicBezTo>
                    <a:pt x="62662" y="12179"/>
                    <a:pt x="63133" y="11995"/>
                    <a:pt x="63587" y="11829"/>
                  </a:cubicBezTo>
                  <a:cubicBezTo>
                    <a:pt x="64042" y="11667"/>
                    <a:pt x="64476" y="11515"/>
                    <a:pt x="64878" y="11368"/>
                  </a:cubicBezTo>
                  <a:cubicBezTo>
                    <a:pt x="65693" y="11086"/>
                    <a:pt x="66399" y="10830"/>
                    <a:pt x="66990" y="10647"/>
                  </a:cubicBezTo>
                  <a:cubicBezTo>
                    <a:pt x="68170" y="10277"/>
                    <a:pt x="68845" y="10068"/>
                    <a:pt x="68845" y="10067"/>
                  </a:cubicBezTo>
                  <a:close/>
                  <a:moveTo>
                    <a:pt x="21743" y="15816"/>
                  </a:moveTo>
                  <a:cubicBezTo>
                    <a:pt x="21743" y="15816"/>
                    <a:pt x="20672" y="16762"/>
                    <a:pt x="20901" y="20254"/>
                  </a:cubicBezTo>
                  <a:cubicBezTo>
                    <a:pt x="21466" y="26218"/>
                    <a:pt x="23181" y="28789"/>
                    <a:pt x="23181" y="28789"/>
                  </a:cubicBezTo>
                  <a:cubicBezTo>
                    <a:pt x="15278" y="30989"/>
                    <a:pt x="12946" y="32579"/>
                    <a:pt x="12946" y="32579"/>
                  </a:cubicBezTo>
                  <a:cubicBezTo>
                    <a:pt x="12494" y="31805"/>
                    <a:pt x="11438" y="31631"/>
                    <a:pt x="10580" y="31631"/>
                  </a:cubicBezTo>
                  <a:cubicBezTo>
                    <a:pt x="9878" y="31631"/>
                    <a:pt x="9308" y="31747"/>
                    <a:pt x="9308" y="31747"/>
                  </a:cubicBezTo>
                  <a:cubicBezTo>
                    <a:pt x="8739" y="26134"/>
                    <a:pt x="10119" y="23186"/>
                    <a:pt x="10119" y="23186"/>
                  </a:cubicBezTo>
                  <a:cubicBezTo>
                    <a:pt x="11175" y="20902"/>
                    <a:pt x="15555" y="18566"/>
                    <a:pt x="18346" y="17264"/>
                  </a:cubicBezTo>
                  <a:lnTo>
                    <a:pt x="18351" y="17264"/>
                  </a:lnTo>
                  <a:cubicBezTo>
                    <a:pt x="19731" y="16622"/>
                    <a:pt x="20718" y="16229"/>
                    <a:pt x="20718" y="16229"/>
                  </a:cubicBezTo>
                  <a:lnTo>
                    <a:pt x="21743" y="15816"/>
                  </a:lnTo>
                  <a:close/>
                  <a:moveTo>
                    <a:pt x="11409" y="33158"/>
                  </a:moveTo>
                  <a:lnTo>
                    <a:pt x="11409" y="33158"/>
                  </a:lnTo>
                  <a:cubicBezTo>
                    <a:pt x="11409" y="33158"/>
                    <a:pt x="11237" y="33190"/>
                    <a:pt x="10939" y="33242"/>
                  </a:cubicBezTo>
                  <a:cubicBezTo>
                    <a:pt x="10642" y="33295"/>
                    <a:pt x="10218" y="33383"/>
                    <a:pt x="9711" y="33503"/>
                  </a:cubicBezTo>
                  <a:cubicBezTo>
                    <a:pt x="9455" y="33561"/>
                    <a:pt x="9183" y="33629"/>
                    <a:pt x="8895" y="33708"/>
                  </a:cubicBezTo>
                  <a:cubicBezTo>
                    <a:pt x="8608" y="33786"/>
                    <a:pt x="8305" y="33870"/>
                    <a:pt x="7991" y="33954"/>
                  </a:cubicBezTo>
                  <a:cubicBezTo>
                    <a:pt x="7370" y="34130"/>
                    <a:pt x="6705" y="34330"/>
                    <a:pt x="6042" y="34533"/>
                  </a:cubicBezTo>
                  <a:cubicBezTo>
                    <a:pt x="5378" y="34738"/>
                    <a:pt x="4715" y="34941"/>
                    <a:pt x="4092" y="35129"/>
                  </a:cubicBezTo>
                  <a:cubicBezTo>
                    <a:pt x="3470" y="35322"/>
                    <a:pt x="2879" y="35479"/>
                    <a:pt x="2378" y="35616"/>
                  </a:cubicBezTo>
                  <a:cubicBezTo>
                    <a:pt x="1876" y="35751"/>
                    <a:pt x="1448" y="35840"/>
                    <a:pt x="1150" y="35908"/>
                  </a:cubicBezTo>
                  <a:cubicBezTo>
                    <a:pt x="857" y="35976"/>
                    <a:pt x="684" y="36002"/>
                    <a:pt x="684" y="36002"/>
                  </a:cubicBezTo>
                  <a:cubicBezTo>
                    <a:pt x="684" y="36002"/>
                    <a:pt x="1343" y="35783"/>
                    <a:pt x="2331" y="35459"/>
                  </a:cubicBezTo>
                  <a:cubicBezTo>
                    <a:pt x="3318" y="35129"/>
                    <a:pt x="4631" y="34675"/>
                    <a:pt x="5959" y="34267"/>
                  </a:cubicBezTo>
                  <a:cubicBezTo>
                    <a:pt x="6628" y="34063"/>
                    <a:pt x="7296" y="33875"/>
                    <a:pt x="7928" y="33718"/>
                  </a:cubicBezTo>
                  <a:cubicBezTo>
                    <a:pt x="8248" y="33634"/>
                    <a:pt x="8556" y="33571"/>
                    <a:pt x="8849" y="33508"/>
                  </a:cubicBezTo>
                  <a:cubicBezTo>
                    <a:pt x="9141" y="33452"/>
                    <a:pt x="9419" y="33394"/>
                    <a:pt x="9679" y="33352"/>
                  </a:cubicBezTo>
                  <a:cubicBezTo>
                    <a:pt x="10193" y="33257"/>
                    <a:pt x="10632" y="33221"/>
                    <a:pt x="10929" y="33190"/>
                  </a:cubicBezTo>
                  <a:cubicBezTo>
                    <a:pt x="11237" y="33163"/>
                    <a:pt x="11409" y="33158"/>
                    <a:pt x="11409" y="33158"/>
                  </a:cubicBezTo>
                  <a:close/>
                  <a:moveTo>
                    <a:pt x="9843" y="46531"/>
                  </a:moveTo>
                  <a:cubicBezTo>
                    <a:pt x="10000" y="46531"/>
                    <a:pt x="10160" y="46555"/>
                    <a:pt x="10312" y="46597"/>
                  </a:cubicBezTo>
                  <a:cubicBezTo>
                    <a:pt x="10898" y="46763"/>
                    <a:pt x="11426" y="47113"/>
                    <a:pt x="11922" y="47480"/>
                  </a:cubicBezTo>
                  <a:cubicBezTo>
                    <a:pt x="12408" y="47856"/>
                    <a:pt x="12868" y="48269"/>
                    <a:pt x="13276" y="48671"/>
                  </a:cubicBezTo>
                  <a:cubicBezTo>
                    <a:pt x="13689" y="49074"/>
                    <a:pt x="14050" y="49470"/>
                    <a:pt x="14363" y="49805"/>
                  </a:cubicBezTo>
                  <a:cubicBezTo>
                    <a:pt x="14677" y="50140"/>
                    <a:pt x="14922" y="50428"/>
                    <a:pt x="15110" y="50616"/>
                  </a:cubicBezTo>
                  <a:cubicBezTo>
                    <a:pt x="15204" y="50710"/>
                    <a:pt x="15278" y="50783"/>
                    <a:pt x="15336" y="50830"/>
                  </a:cubicBezTo>
                  <a:cubicBezTo>
                    <a:pt x="15387" y="50877"/>
                    <a:pt x="15418" y="50898"/>
                    <a:pt x="15418" y="50898"/>
                  </a:cubicBezTo>
                  <a:cubicBezTo>
                    <a:pt x="15418" y="50898"/>
                    <a:pt x="15278" y="50830"/>
                    <a:pt x="15073" y="50657"/>
                  </a:cubicBezTo>
                  <a:cubicBezTo>
                    <a:pt x="14870" y="50485"/>
                    <a:pt x="14583" y="50229"/>
                    <a:pt x="14248" y="49916"/>
                  </a:cubicBezTo>
                  <a:cubicBezTo>
                    <a:pt x="13918" y="49596"/>
                    <a:pt x="13527" y="49236"/>
                    <a:pt x="13109" y="48855"/>
                  </a:cubicBezTo>
                  <a:cubicBezTo>
                    <a:pt x="12685" y="48473"/>
                    <a:pt x="12231" y="48066"/>
                    <a:pt x="11749" y="47704"/>
                  </a:cubicBezTo>
                  <a:cubicBezTo>
                    <a:pt x="11274" y="47344"/>
                    <a:pt x="10762" y="47004"/>
                    <a:pt x="10244" y="46836"/>
                  </a:cubicBezTo>
                  <a:cubicBezTo>
                    <a:pt x="10087" y="46789"/>
                    <a:pt x="9928" y="46762"/>
                    <a:pt x="9774" y="46762"/>
                  </a:cubicBezTo>
                  <a:cubicBezTo>
                    <a:pt x="9677" y="46762"/>
                    <a:pt x="9582" y="46773"/>
                    <a:pt x="9491" y="46795"/>
                  </a:cubicBezTo>
                  <a:cubicBezTo>
                    <a:pt x="9252" y="46842"/>
                    <a:pt x="9052" y="46962"/>
                    <a:pt x="8912" y="47125"/>
                  </a:cubicBezTo>
                  <a:cubicBezTo>
                    <a:pt x="8775" y="47287"/>
                    <a:pt x="8692" y="47475"/>
                    <a:pt x="8645" y="47647"/>
                  </a:cubicBezTo>
                  <a:cubicBezTo>
                    <a:pt x="8598" y="47825"/>
                    <a:pt x="8582" y="47981"/>
                    <a:pt x="8577" y="48117"/>
                  </a:cubicBezTo>
                  <a:cubicBezTo>
                    <a:pt x="8567" y="48379"/>
                    <a:pt x="8587" y="48530"/>
                    <a:pt x="8587" y="48530"/>
                  </a:cubicBezTo>
                  <a:cubicBezTo>
                    <a:pt x="8587" y="48530"/>
                    <a:pt x="8541" y="48384"/>
                    <a:pt x="8519" y="48117"/>
                  </a:cubicBezTo>
                  <a:cubicBezTo>
                    <a:pt x="8514" y="47981"/>
                    <a:pt x="8509" y="47815"/>
                    <a:pt x="8541" y="47626"/>
                  </a:cubicBezTo>
                  <a:cubicBezTo>
                    <a:pt x="8572" y="47438"/>
                    <a:pt x="8640" y="47219"/>
                    <a:pt x="8786" y="47024"/>
                  </a:cubicBezTo>
                  <a:cubicBezTo>
                    <a:pt x="8932" y="46826"/>
                    <a:pt x="9168" y="46664"/>
                    <a:pt x="9440" y="46592"/>
                  </a:cubicBezTo>
                  <a:cubicBezTo>
                    <a:pt x="9567" y="46550"/>
                    <a:pt x="9704" y="46531"/>
                    <a:pt x="9843" y="46531"/>
                  </a:cubicBezTo>
                  <a:close/>
                  <a:moveTo>
                    <a:pt x="37982" y="41524"/>
                  </a:moveTo>
                  <a:cubicBezTo>
                    <a:pt x="38141" y="41524"/>
                    <a:pt x="38298" y="41531"/>
                    <a:pt x="38453" y="41543"/>
                  </a:cubicBezTo>
                  <a:cubicBezTo>
                    <a:pt x="39989" y="41657"/>
                    <a:pt x="41406" y="42347"/>
                    <a:pt x="42467" y="43403"/>
                  </a:cubicBezTo>
                  <a:cubicBezTo>
                    <a:pt x="45053" y="45979"/>
                    <a:pt x="45388" y="47470"/>
                    <a:pt x="45388" y="47470"/>
                  </a:cubicBezTo>
                  <a:cubicBezTo>
                    <a:pt x="44442" y="45745"/>
                    <a:pt x="43271" y="44573"/>
                    <a:pt x="42351" y="43842"/>
                  </a:cubicBezTo>
                  <a:cubicBezTo>
                    <a:pt x="41353" y="43048"/>
                    <a:pt x="40161" y="42504"/>
                    <a:pt x="38875" y="42295"/>
                  </a:cubicBezTo>
                  <a:cubicBezTo>
                    <a:pt x="38456" y="42227"/>
                    <a:pt x="38075" y="42201"/>
                    <a:pt x="37729" y="42201"/>
                  </a:cubicBezTo>
                  <a:cubicBezTo>
                    <a:pt x="37567" y="42201"/>
                    <a:pt x="37413" y="42206"/>
                    <a:pt x="37266" y="42216"/>
                  </a:cubicBezTo>
                  <a:cubicBezTo>
                    <a:pt x="36022" y="42315"/>
                    <a:pt x="34929" y="43099"/>
                    <a:pt x="34396" y="44202"/>
                  </a:cubicBezTo>
                  <a:cubicBezTo>
                    <a:pt x="32567" y="47981"/>
                    <a:pt x="34302" y="53303"/>
                    <a:pt x="34302" y="53303"/>
                  </a:cubicBezTo>
                  <a:cubicBezTo>
                    <a:pt x="32772" y="49006"/>
                    <a:pt x="33310" y="43131"/>
                    <a:pt x="35886" y="41955"/>
                  </a:cubicBezTo>
                  <a:cubicBezTo>
                    <a:pt x="36584" y="41642"/>
                    <a:pt x="37303" y="41524"/>
                    <a:pt x="37982" y="41524"/>
                  </a:cubicBezTo>
                  <a:close/>
                  <a:moveTo>
                    <a:pt x="57043" y="0"/>
                  </a:moveTo>
                  <a:cubicBezTo>
                    <a:pt x="54206" y="0"/>
                    <a:pt x="47395" y="1045"/>
                    <a:pt x="32055" y="7308"/>
                  </a:cubicBezTo>
                  <a:cubicBezTo>
                    <a:pt x="32055" y="7308"/>
                    <a:pt x="14033" y="14547"/>
                    <a:pt x="10208" y="19956"/>
                  </a:cubicBezTo>
                  <a:cubicBezTo>
                    <a:pt x="10208" y="19956"/>
                    <a:pt x="7997" y="21911"/>
                    <a:pt x="8148" y="33028"/>
                  </a:cubicBezTo>
                  <a:lnTo>
                    <a:pt x="1" y="35898"/>
                  </a:lnTo>
                  <a:cubicBezTo>
                    <a:pt x="1" y="35898"/>
                    <a:pt x="643" y="37288"/>
                    <a:pt x="1453" y="39191"/>
                  </a:cubicBezTo>
                  <a:cubicBezTo>
                    <a:pt x="2119" y="39304"/>
                    <a:pt x="2791" y="39348"/>
                    <a:pt x="3450" y="39348"/>
                  </a:cubicBezTo>
                  <a:cubicBezTo>
                    <a:pt x="5705" y="39348"/>
                    <a:pt x="7816" y="38835"/>
                    <a:pt x="9028" y="38835"/>
                  </a:cubicBezTo>
                  <a:cubicBezTo>
                    <a:pt x="9092" y="38835"/>
                    <a:pt x="9155" y="38836"/>
                    <a:pt x="9214" y="38839"/>
                  </a:cubicBezTo>
                  <a:cubicBezTo>
                    <a:pt x="10808" y="38924"/>
                    <a:pt x="11739" y="40759"/>
                    <a:pt x="11739" y="40759"/>
                  </a:cubicBezTo>
                  <a:cubicBezTo>
                    <a:pt x="12183" y="40612"/>
                    <a:pt x="12659" y="40476"/>
                    <a:pt x="13150" y="40356"/>
                  </a:cubicBezTo>
                  <a:cubicBezTo>
                    <a:pt x="13061" y="40100"/>
                    <a:pt x="12984" y="39849"/>
                    <a:pt x="12921" y="39598"/>
                  </a:cubicBezTo>
                  <a:cubicBezTo>
                    <a:pt x="12847" y="39331"/>
                    <a:pt x="12774" y="39080"/>
                    <a:pt x="12716" y="38824"/>
                  </a:cubicBezTo>
                  <a:cubicBezTo>
                    <a:pt x="12659" y="38574"/>
                    <a:pt x="12596" y="38328"/>
                    <a:pt x="12550" y="38087"/>
                  </a:cubicBezTo>
                  <a:cubicBezTo>
                    <a:pt x="12507" y="37847"/>
                    <a:pt x="12465" y="37611"/>
                    <a:pt x="12429" y="37387"/>
                  </a:cubicBezTo>
                  <a:cubicBezTo>
                    <a:pt x="12398" y="37162"/>
                    <a:pt x="12366" y="36948"/>
                    <a:pt x="12345" y="36745"/>
                  </a:cubicBezTo>
                  <a:cubicBezTo>
                    <a:pt x="12335" y="36535"/>
                    <a:pt x="12314" y="36342"/>
                    <a:pt x="12309" y="36154"/>
                  </a:cubicBezTo>
                  <a:cubicBezTo>
                    <a:pt x="12299" y="35783"/>
                    <a:pt x="12309" y="35464"/>
                    <a:pt x="12350" y="35197"/>
                  </a:cubicBezTo>
                  <a:cubicBezTo>
                    <a:pt x="12376" y="34936"/>
                    <a:pt x="12439" y="34731"/>
                    <a:pt x="12482" y="34596"/>
                  </a:cubicBezTo>
                  <a:cubicBezTo>
                    <a:pt x="12533" y="34465"/>
                    <a:pt x="12576" y="34403"/>
                    <a:pt x="12576" y="34403"/>
                  </a:cubicBezTo>
                  <a:lnTo>
                    <a:pt x="12576" y="34403"/>
                  </a:lnTo>
                  <a:cubicBezTo>
                    <a:pt x="12576" y="34403"/>
                    <a:pt x="12545" y="34471"/>
                    <a:pt x="12518" y="34606"/>
                  </a:cubicBezTo>
                  <a:cubicBezTo>
                    <a:pt x="12497" y="34743"/>
                    <a:pt x="12476" y="34946"/>
                    <a:pt x="12487" y="35208"/>
                  </a:cubicBezTo>
                  <a:cubicBezTo>
                    <a:pt x="12492" y="35464"/>
                    <a:pt x="12528" y="35777"/>
                    <a:pt x="12576" y="36127"/>
                  </a:cubicBezTo>
                  <a:cubicBezTo>
                    <a:pt x="12607" y="36306"/>
                    <a:pt x="12644" y="36494"/>
                    <a:pt x="12680" y="36692"/>
                  </a:cubicBezTo>
                  <a:cubicBezTo>
                    <a:pt x="12726" y="36890"/>
                    <a:pt x="12774" y="37095"/>
                    <a:pt x="12827" y="37309"/>
                  </a:cubicBezTo>
                  <a:cubicBezTo>
                    <a:pt x="12936" y="37737"/>
                    <a:pt x="13071" y="38197"/>
                    <a:pt x="13223" y="38683"/>
                  </a:cubicBezTo>
                  <a:cubicBezTo>
                    <a:pt x="13291" y="38924"/>
                    <a:pt x="13385" y="39169"/>
                    <a:pt x="13474" y="39420"/>
                  </a:cubicBezTo>
                  <a:cubicBezTo>
                    <a:pt x="13563" y="39676"/>
                    <a:pt x="13647" y="39932"/>
                    <a:pt x="13746" y="40194"/>
                  </a:cubicBezTo>
                  <a:cubicBezTo>
                    <a:pt x="13751" y="40199"/>
                    <a:pt x="13756" y="40209"/>
                    <a:pt x="13756" y="40214"/>
                  </a:cubicBezTo>
                  <a:cubicBezTo>
                    <a:pt x="16286" y="39666"/>
                    <a:pt x="18921" y="39473"/>
                    <a:pt x="18921" y="39473"/>
                  </a:cubicBezTo>
                  <a:cubicBezTo>
                    <a:pt x="20588" y="39201"/>
                    <a:pt x="22652" y="38965"/>
                    <a:pt x="24925" y="38762"/>
                  </a:cubicBezTo>
                  <a:cubicBezTo>
                    <a:pt x="24848" y="38495"/>
                    <a:pt x="24775" y="38229"/>
                    <a:pt x="24701" y="37973"/>
                  </a:cubicBezTo>
                  <a:cubicBezTo>
                    <a:pt x="24643" y="37773"/>
                    <a:pt x="24592" y="37580"/>
                    <a:pt x="24539" y="37387"/>
                  </a:cubicBezTo>
                  <a:cubicBezTo>
                    <a:pt x="24498" y="37194"/>
                    <a:pt x="24455" y="37001"/>
                    <a:pt x="24414" y="36807"/>
                  </a:cubicBezTo>
                  <a:cubicBezTo>
                    <a:pt x="24336" y="36420"/>
                    <a:pt x="24235" y="36055"/>
                    <a:pt x="24194" y="35678"/>
                  </a:cubicBezTo>
                  <a:cubicBezTo>
                    <a:pt x="24141" y="35307"/>
                    <a:pt x="24074" y="34951"/>
                    <a:pt x="24042" y="34596"/>
                  </a:cubicBezTo>
                  <a:cubicBezTo>
                    <a:pt x="24022" y="34246"/>
                    <a:pt x="23991" y="33906"/>
                    <a:pt x="23980" y="33577"/>
                  </a:cubicBezTo>
                  <a:cubicBezTo>
                    <a:pt x="23985" y="33247"/>
                    <a:pt x="23980" y="32934"/>
                    <a:pt x="23996" y="32636"/>
                  </a:cubicBezTo>
                  <a:cubicBezTo>
                    <a:pt x="24037" y="32338"/>
                    <a:pt x="24047" y="32051"/>
                    <a:pt x="24100" y="31790"/>
                  </a:cubicBezTo>
                  <a:cubicBezTo>
                    <a:pt x="24163" y="31528"/>
                    <a:pt x="24189" y="31277"/>
                    <a:pt x="24278" y="31062"/>
                  </a:cubicBezTo>
                  <a:cubicBezTo>
                    <a:pt x="24314" y="30953"/>
                    <a:pt x="24351" y="30843"/>
                    <a:pt x="24382" y="30744"/>
                  </a:cubicBezTo>
                  <a:cubicBezTo>
                    <a:pt x="24424" y="30645"/>
                    <a:pt x="24471" y="30555"/>
                    <a:pt x="24508" y="30466"/>
                  </a:cubicBezTo>
                  <a:cubicBezTo>
                    <a:pt x="24669" y="30116"/>
                    <a:pt x="24863" y="29882"/>
                    <a:pt x="25004" y="29735"/>
                  </a:cubicBezTo>
                  <a:cubicBezTo>
                    <a:pt x="25077" y="29662"/>
                    <a:pt x="25135" y="29610"/>
                    <a:pt x="25176" y="29583"/>
                  </a:cubicBezTo>
                  <a:cubicBezTo>
                    <a:pt x="25219" y="29547"/>
                    <a:pt x="25245" y="29537"/>
                    <a:pt x="25245" y="29537"/>
                  </a:cubicBezTo>
                  <a:lnTo>
                    <a:pt x="25245" y="29537"/>
                  </a:lnTo>
                  <a:cubicBezTo>
                    <a:pt x="25245" y="29537"/>
                    <a:pt x="25219" y="29552"/>
                    <a:pt x="25188" y="29588"/>
                  </a:cubicBezTo>
                  <a:cubicBezTo>
                    <a:pt x="25145" y="29626"/>
                    <a:pt x="25098" y="29682"/>
                    <a:pt x="25041" y="29766"/>
                  </a:cubicBezTo>
                  <a:cubicBezTo>
                    <a:pt x="24978" y="29845"/>
                    <a:pt x="24920" y="29955"/>
                    <a:pt x="24848" y="30075"/>
                  </a:cubicBezTo>
                  <a:cubicBezTo>
                    <a:pt x="24795" y="30211"/>
                    <a:pt x="24712" y="30352"/>
                    <a:pt x="24664" y="30529"/>
                  </a:cubicBezTo>
                  <a:cubicBezTo>
                    <a:pt x="24638" y="30618"/>
                    <a:pt x="24607" y="30712"/>
                    <a:pt x="24575" y="30806"/>
                  </a:cubicBezTo>
                  <a:cubicBezTo>
                    <a:pt x="24560" y="30905"/>
                    <a:pt x="24534" y="31011"/>
                    <a:pt x="24513" y="31120"/>
                  </a:cubicBezTo>
                  <a:cubicBezTo>
                    <a:pt x="24461" y="31334"/>
                    <a:pt x="24455" y="31580"/>
                    <a:pt x="24424" y="31831"/>
                  </a:cubicBezTo>
                  <a:cubicBezTo>
                    <a:pt x="24399" y="32082"/>
                    <a:pt x="24414" y="32359"/>
                    <a:pt x="24404" y="32647"/>
                  </a:cubicBezTo>
                  <a:cubicBezTo>
                    <a:pt x="24419" y="32929"/>
                    <a:pt x="24445" y="33232"/>
                    <a:pt x="24466" y="33546"/>
                  </a:cubicBezTo>
                  <a:cubicBezTo>
                    <a:pt x="24503" y="33860"/>
                    <a:pt x="24555" y="34188"/>
                    <a:pt x="24602" y="34523"/>
                  </a:cubicBezTo>
                  <a:cubicBezTo>
                    <a:pt x="24659" y="34857"/>
                    <a:pt x="24743" y="35202"/>
                    <a:pt x="24811" y="35558"/>
                  </a:cubicBezTo>
                  <a:cubicBezTo>
                    <a:pt x="24874" y="35913"/>
                    <a:pt x="24994" y="36274"/>
                    <a:pt x="25088" y="36639"/>
                  </a:cubicBezTo>
                  <a:cubicBezTo>
                    <a:pt x="25135" y="36827"/>
                    <a:pt x="25188" y="37011"/>
                    <a:pt x="25239" y="37199"/>
                  </a:cubicBezTo>
                  <a:cubicBezTo>
                    <a:pt x="25297" y="37387"/>
                    <a:pt x="25354" y="37575"/>
                    <a:pt x="25417" y="37763"/>
                  </a:cubicBezTo>
                  <a:cubicBezTo>
                    <a:pt x="25516" y="38067"/>
                    <a:pt x="25610" y="38380"/>
                    <a:pt x="25716" y="38689"/>
                  </a:cubicBezTo>
                  <a:cubicBezTo>
                    <a:pt x="36116" y="37790"/>
                    <a:pt x="50181" y="37471"/>
                    <a:pt x="50181" y="37471"/>
                  </a:cubicBezTo>
                  <a:lnTo>
                    <a:pt x="50181" y="37471"/>
                  </a:lnTo>
                  <a:cubicBezTo>
                    <a:pt x="46705" y="38767"/>
                    <a:pt x="35650" y="39008"/>
                    <a:pt x="26061" y="39645"/>
                  </a:cubicBezTo>
                  <a:cubicBezTo>
                    <a:pt x="26112" y="39792"/>
                    <a:pt x="26165" y="39932"/>
                    <a:pt x="26222" y="40084"/>
                  </a:cubicBezTo>
                  <a:cubicBezTo>
                    <a:pt x="26353" y="40476"/>
                    <a:pt x="26520" y="40868"/>
                    <a:pt x="26676" y="41260"/>
                  </a:cubicBezTo>
                  <a:cubicBezTo>
                    <a:pt x="26838" y="41652"/>
                    <a:pt x="27001" y="42044"/>
                    <a:pt x="27163" y="42436"/>
                  </a:cubicBezTo>
                  <a:cubicBezTo>
                    <a:pt x="27497" y="43225"/>
                    <a:pt x="27832" y="44014"/>
                    <a:pt x="28162" y="44788"/>
                  </a:cubicBezTo>
                  <a:cubicBezTo>
                    <a:pt x="28495" y="45567"/>
                    <a:pt x="28820" y="46324"/>
                    <a:pt x="29139" y="47062"/>
                  </a:cubicBezTo>
                  <a:cubicBezTo>
                    <a:pt x="29457" y="47798"/>
                    <a:pt x="29766" y="48510"/>
                    <a:pt x="30058" y="49183"/>
                  </a:cubicBezTo>
                  <a:cubicBezTo>
                    <a:pt x="30362" y="49853"/>
                    <a:pt x="30644" y="50490"/>
                    <a:pt x="30905" y="51076"/>
                  </a:cubicBezTo>
                  <a:cubicBezTo>
                    <a:pt x="31443" y="52241"/>
                    <a:pt x="31904" y="53202"/>
                    <a:pt x="32259" y="53861"/>
                  </a:cubicBezTo>
                  <a:cubicBezTo>
                    <a:pt x="32442" y="54191"/>
                    <a:pt x="32583" y="54447"/>
                    <a:pt x="32698" y="54613"/>
                  </a:cubicBezTo>
                  <a:cubicBezTo>
                    <a:pt x="32808" y="54782"/>
                    <a:pt x="32881" y="54859"/>
                    <a:pt x="32881" y="54859"/>
                  </a:cubicBezTo>
                  <a:cubicBezTo>
                    <a:pt x="32881" y="54859"/>
                    <a:pt x="32797" y="54792"/>
                    <a:pt x="32661" y="54640"/>
                  </a:cubicBezTo>
                  <a:cubicBezTo>
                    <a:pt x="32526" y="54494"/>
                    <a:pt x="32338" y="54258"/>
                    <a:pt x="32118" y="53950"/>
                  </a:cubicBezTo>
                  <a:cubicBezTo>
                    <a:pt x="31679" y="53339"/>
                    <a:pt x="31103" y="52425"/>
                    <a:pt x="30471" y="51296"/>
                  </a:cubicBezTo>
                  <a:cubicBezTo>
                    <a:pt x="30157" y="50731"/>
                    <a:pt x="29824" y="50114"/>
                    <a:pt x="29489" y="49455"/>
                  </a:cubicBezTo>
                  <a:cubicBezTo>
                    <a:pt x="29154" y="48797"/>
                    <a:pt x="28799" y="48102"/>
                    <a:pt x="28459" y="47369"/>
                  </a:cubicBezTo>
                  <a:cubicBezTo>
                    <a:pt x="28114" y="46643"/>
                    <a:pt x="27754" y="45890"/>
                    <a:pt x="27409" y="45118"/>
                  </a:cubicBezTo>
                  <a:cubicBezTo>
                    <a:pt x="27074" y="44344"/>
                    <a:pt x="26729" y="43555"/>
                    <a:pt x="26384" y="42771"/>
                  </a:cubicBezTo>
                  <a:cubicBezTo>
                    <a:pt x="26222" y="42368"/>
                    <a:pt x="26066" y="41965"/>
                    <a:pt x="25904" y="41563"/>
                  </a:cubicBezTo>
                  <a:cubicBezTo>
                    <a:pt x="25747" y="41166"/>
                    <a:pt x="25584" y="40769"/>
                    <a:pt x="25448" y="40361"/>
                  </a:cubicBezTo>
                  <a:cubicBezTo>
                    <a:pt x="25371" y="40142"/>
                    <a:pt x="25302" y="39922"/>
                    <a:pt x="25224" y="39702"/>
                  </a:cubicBezTo>
                  <a:cubicBezTo>
                    <a:pt x="20844" y="40006"/>
                    <a:pt x="16830" y="40402"/>
                    <a:pt x="14065" y="41030"/>
                  </a:cubicBezTo>
                  <a:cubicBezTo>
                    <a:pt x="14169" y="41281"/>
                    <a:pt x="14269" y="41531"/>
                    <a:pt x="14368" y="41787"/>
                  </a:cubicBezTo>
                  <a:cubicBezTo>
                    <a:pt x="14583" y="42327"/>
                    <a:pt x="14828" y="42870"/>
                    <a:pt x="15058" y="43418"/>
                  </a:cubicBezTo>
                  <a:cubicBezTo>
                    <a:pt x="15288" y="43967"/>
                    <a:pt x="15524" y="44516"/>
                    <a:pt x="15753" y="45055"/>
                  </a:cubicBezTo>
                  <a:cubicBezTo>
                    <a:pt x="15988" y="45593"/>
                    <a:pt x="16197" y="46136"/>
                    <a:pt x="16412" y="46654"/>
                  </a:cubicBezTo>
                  <a:cubicBezTo>
                    <a:pt x="16835" y="47689"/>
                    <a:pt x="17217" y="48661"/>
                    <a:pt x="17531" y="49502"/>
                  </a:cubicBezTo>
                  <a:cubicBezTo>
                    <a:pt x="18163" y="51180"/>
                    <a:pt x="18528" y="52319"/>
                    <a:pt x="18528" y="52319"/>
                  </a:cubicBezTo>
                  <a:cubicBezTo>
                    <a:pt x="18528" y="52319"/>
                    <a:pt x="17943" y="51274"/>
                    <a:pt x="17159" y="49665"/>
                  </a:cubicBezTo>
                  <a:cubicBezTo>
                    <a:pt x="16757" y="48860"/>
                    <a:pt x="16308" y="47919"/>
                    <a:pt x="15842" y="46899"/>
                  </a:cubicBezTo>
                  <a:cubicBezTo>
                    <a:pt x="15612" y="46387"/>
                    <a:pt x="15361" y="45864"/>
                    <a:pt x="15126" y="45326"/>
                  </a:cubicBezTo>
                  <a:cubicBezTo>
                    <a:pt x="14890" y="44788"/>
                    <a:pt x="14651" y="44245"/>
                    <a:pt x="14410" y="43695"/>
                  </a:cubicBezTo>
                  <a:cubicBezTo>
                    <a:pt x="14180" y="43142"/>
                    <a:pt x="13944" y="42588"/>
                    <a:pt x="13736" y="42033"/>
                  </a:cubicBezTo>
                  <a:cubicBezTo>
                    <a:pt x="13626" y="41751"/>
                    <a:pt x="13522" y="41469"/>
                    <a:pt x="13428" y="41186"/>
                  </a:cubicBezTo>
                  <a:cubicBezTo>
                    <a:pt x="13234" y="41239"/>
                    <a:pt x="13040" y="41292"/>
                    <a:pt x="12863" y="41343"/>
                  </a:cubicBezTo>
                  <a:cubicBezTo>
                    <a:pt x="6063" y="43398"/>
                    <a:pt x="4066" y="46006"/>
                    <a:pt x="4066" y="46006"/>
                  </a:cubicBezTo>
                  <a:cubicBezTo>
                    <a:pt x="4066" y="46006"/>
                    <a:pt x="3899" y="46602"/>
                    <a:pt x="4955" y="46826"/>
                  </a:cubicBezTo>
                  <a:cubicBezTo>
                    <a:pt x="4955" y="46826"/>
                    <a:pt x="6768" y="49696"/>
                    <a:pt x="8347" y="50328"/>
                  </a:cubicBezTo>
                  <a:lnTo>
                    <a:pt x="9419" y="50155"/>
                  </a:lnTo>
                  <a:cubicBezTo>
                    <a:pt x="8854" y="49137"/>
                    <a:pt x="8890" y="48358"/>
                    <a:pt x="9016" y="47887"/>
                  </a:cubicBezTo>
                  <a:cubicBezTo>
                    <a:pt x="9111" y="47531"/>
                    <a:pt x="9428" y="47300"/>
                    <a:pt x="9791" y="47300"/>
                  </a:cubicBezTo>
                  <a:cubicBezTo>
                    <a:pt x="9806" y="47300"/>
                    <a:pt x="9821" y="47301"/>
                    <a:pt x="9836" y="47302"/>
                  </a:cubicBezTo>
                  <a:cubicBezTo>
                    <a:pt x="12622" y="47453"/>
                    <a:pt x="15905" y="53339"/>
                    <a:pt x="15905" y="53339"/>
                  </a:cubicBezTo>
                  <a:lnTo>
                    <a:pt x="16140" y="53380"/>
                  </a:lnTo>
                  <a:cubicBezTo>
                    <a:pt x="16025" y="53040"/>
                    <a:pt x="16019" y="52669"/>
                    <a:pt x="15869" y="52340"/>
                  </a:cubicBezTo>
                  <a:cubicBezTo>
                    <a:pt x="15703" y="51977"/>
                    <a:pt x="16015" y="51700"/>
                    <a:pt x="16327" y="51700"/>
                  </a:cubicBezTo>
                  <a:cubicBezTo>
                    <a:pt x="16499" y="51700"/>
                    <a:pt x="16671" y="51785"/>
                    <a:pt x="16762" y="51986"/>
                  </a:cubicBezTo>
                  <a:cubicBezTo>
                    <a:pt x="16940" y="52367"/>
                    <a:pt x="16919" y="52801"/>
                    <a:pt x="17097" y="53182"/>
                  </a:cubicBezTo>
                  <a:cubicBezTo>
                    <a:pt x="17159" y="53328"/>
                    <a:pt x="17148" y="53453"/>
                    <a:pt x="17097" y="53559"/>
                  </a:cubicBezTo>
                  <a:lnTo>
                    <a:pt x="36017" y="57091"/>
                  </a:lnTo>
                  <a:cubicBezTo>
                    <a:pt x="36017" y="57091"/>
                    <a:pt x="33090" y="49634"/>
                    <a:pt x="34548" y="45185"/>
                  </a:cubicBezTo>
                  <a:cubicBezTo>
                    <a:pt x="34909" y="44077"/>
                    <a:pt x="35813" y="43210"/>
                    <a:pt x="36957" y="43000"/>
                  </a:cubicBezTo>
                  <a:cubicBezTo>
                    <a:pt x="37218" y="42952"/>
                    <a:pt x="37510" y="42924"/>
                    <a:pt x="37834" y="42924"/>
                  </a:cubicBezTo>
                  <a:cubicBezTo>
                    <a:pt x="38179" y="42924"/>
                    <a:pt x="38561" y="42956"/>
                    <a:pt x="38981" y="43032"/>
                  </a:cubicBezTo>
                  <a:cubicBezTo>
                    <a:pt x="40115" y="43236"/>
                    <a:pt x="41181" y="43727"/>
                    <a:pt x="42106" y="44411"/>
                  </a:cubicBezTo>
                  <a:cubicBezTo>
                    <a:pt x="43313" y="45306"/>
                    <a:pt x="43365" y="47014"/>
                    <a:pt x="44609" y="49157"/>
                  </a:cubicBezTo>
                  <a:cubicBezTo>
                    <a:pt x="44609" y="49157"/>
                    <a:pt x="46517" y="48964"/>
                    <a:pt x="46720" y="48850"/>
                  </a:cubicBezTo>
                  <a:cubicBezTo>
                    <a:pt x="47108" y="48285"/>
                    <a:pt x="47678" y="47861"/>
                    <a:pt x="48351" y="47668"/>
                  </a:cubicBezTo>
                  <a:cubicBezTo>
                    <a:pt x="49836" y="47250"/>
                    <a:pt x="51942" y="46868"/>
                    <a:pt x="53443" y="46628"/>
                  </a:cubicBezTo>
                  <a:cubicBezTo>
                    <a:pt x="53443" y="46560"/>
                    <a:pt x="53438" y="46498"/>
                    <a:pt x="53443" y="46419"/>
                  </a:cubicBezTo>
                  <a:cubicBezTo>
                    <a:pt x="53443" y="45895"/>
                    <a:pt x="53479" y="45111"/>
                    <a:pt x="53720" y="44151"/>
                  </a:cubicBezTo>
                  <a:cubicBezTo>
                    <a:pt x="53834" y="43669"/>
                    <a:pt x="54002" y="43147"/>
                    <a:pt x="54227" y="42588"/>
                  </a:cubicBezTo>
                  <a:cubicBezTo>
                    <a:pt x="54341" y="42315"/>
                    <a:pt x="54473" y="42028"/>
                    <a:pt x="54629" y="41741"/>
                  </a:cubicBezTo>
                  <a:cubicBezTo>
                    <a:pt x="54780" y="41442"/>
                    <a:pt x="54984" y="41166"/>
                    <a:pt x="55204" y="40894"/>
                  </a:cubicBezTo>
                  <a:cubicBezTo>
                    <a:pt x="56103" y="39818"/>
                    <a:pt x="57305" y="38814"/>
                    <a:pt x="58668" y="37811"/>
                  </a:cubicBezTo>
                  <a:cubicBezTo>
                    <a:pt x="60028" y="36807"/>
                    <a:pt x="61549" y="35788"/>
                    <a:pt x="63191" y="34769"/>
                  </a:cubicBezTo>
                  <a:cubicBezTo>
                    <a:pt x="63529" y="34559"/>
                    <a:pt x="63880" y="34345"/>
                    <a:pt x="64230" y="34130"/>
                  </a:cubicBezTo>
                  <a:cubicBezTo>
                    <a:pt x="64199" y="34099"/>
                    <a:pt x="64173" y="34073"/>
                    <a:pt x="64146" y="34041"/>
                  </a:cubicBezTo>
                  <a:cubicBezTo>
                    <a:pt x="63818" y="33686"/>
                    <a:pt x="63483" y="33201"/>
                    <a:pt x="63143" y="32620"/>
                  </a:cubicBezTo>
                  <a:cubicBezTo>
                    <a:pt x="62971" y="32333"/>
                    <a:pt x="62819" y="32003"/>
                    <a:pt x="62641" y="31684"/>
                  </a:cubicBezTo>
                  <a:cubicBezTo>
                    <a:pt x="62458" y="31361"/>
                    <a:pt x="62260" y="31026"/>
                    <a:pt x="62045" y="30676"/>
                  </a:cubicBezTo>
                  <a:cubicBezTo>
                    <a:pt x="61628" y="29981"/>
                    <a:pt x="61136" y="29255"/>
                    <a:pt x="60576" y="28512"/>
                  </a:cubicBezTo>
                  <a:cubicBezTo>
                    <a:pt x="60305" y="28146"/>
                    <a:pt x="60007" y="27781"/>
                    <a:pt x="59693" y="27419"/>
                  </a:cubicBezTo>
                  <a:lnTo>
                    <a:pt x="59693" y="27419"/>
                  </a:lnTo>
                  <a:cubicBezTo>
                    <a:pt x="59908" y="28136"/>
                    <a:pt x="59949" y="28941"/>
                    <a:pt x="59929" y="29489"/>
                  </a:cubicBezTo>
                  <a:cubicBezTo>
                    <a:pt x="59892" y="30724"/>
                    <a:pt x="61936" y="34094"/>
                    <a:pt x="60174" y="35845"/>
                  </a:cubicBezTo>
                  <a:cubicBezTo>
                    <a:pt x="59192" y="36817"/>
                    <a:pt x="57990" y="37606"/>
                    <a:pt x="56746" y="38124"/>
                  </a:cubicBezTo>
                  <a:cubicBezTo>
                    <a:pt x="56746" y="38124"/>
                    <a:pt x="54989" y="39006"/>
                    <a:pt x="53391" y="39006"/>
                  </a:cubicBezTo>
                  <a:cubicBezTo>
                    <a:pt x="52916" y="39006"/>
                    <a:pt x="52455" y="38928"/>
                    <a:pt x="52058" y="38725"/>
                  </a:cubicBezTo>
                  <a:cubicBezTo>
                    <a:pt x="52058" y="38725"/>
                    <a:pt x="49340" y="36007"/>
                    <a:pt x="49219" y="33817"/>
                  </a:cubicBezTo>
                  <a:cubicBezTo>
                    <a:pt x="49115" y="31826"/>
                    <a:pt x="49439" y="29494"/>
                    <a:pt x="53228" y="26845"/>
                  </a:cubicBezTo>
                  <a:cubicBezTo>
                    <a:pt x="54210" y="26155"/>
                    <a:pt x="55334" y="25680"/>
                    <a:pt x="56526" y="25538"/>
                  </a:cubicBezTo>
                  <a:cubicBezTo>
                    <a:pt x="56748" y="25509"/>
                    <a:pt x="56973" y="25493"/>
                    <a:pt x="57194" y="25493"/>
                  </a:cubicBezTo>
                  <a:cubicBezTo>
                    <a:pt x="57363" y="25493"/>
                    <a:pt x="57530" y="25502"/>
                    <a:pt x="57691" y="25523"/>
                  </a:cubicBezTo>
                  <a:cubicBezTo>
                    <a:pt x="57226" y="25178"/>
                    <a:pt x="56724" y="24874"/>
                    <a:pt x="56197" y="24650"/>
                  </a:cubicBezTo>
                  <a:lnTo>
                    <a:pt x="55857" y="24519"/>
                  </a:lnTo>
                  <a:lnTo>
                    <a:pt x="55486" y="24409"/>
                  </a:lnTo>
                  <a:lnTo>
                    <a:pt x="55120" y="24326"/>
                  </a:lnTo>
                  <a:lnTo>
                    <a:pt x="54733" y="24268"/>
                  </a:lnTo>
                  <a:cubicBezTo>
                    <a:pt x="54215" y="24206"/>
                    <a:pt x="53689" y="24163"/>
                    <a:pt x="53149" y="24153"/>
                  </a:cubicBezTo>
                  <a:cubicBezTo>
                    <a:pt x="52736" y="24141"/>
                    <a:pt x="52321" y="24135"/>
                    <a:pt x="51905" y="24135"/>
                  </a:cubicBezTo>
                  <a:cubicBezTo>
                    <a:pt x="51243" y="24135"/>
                    <a:pt x="50581" y="24150"/>
                    <a:pt x="49925" y="24179"/>
                  </a:cubicBezTo>
                  <a:cubicBezTo>
                    <a:pt x="48859" y="24226"/>
                    <a:pt x="47808" y="24284"/>
                    <a:pt x="46789" y="24358"/>
                  </a:cubicBezTo>
                  <a:cubicBezTo>
                    <a:pt x="45770" y="24435"/>
                    <a:pt x="44787" y="24508"/>
                    <a:pt x="43857" y="24582"/>
                  </a:cubicBezTo>
                  <a:cubicBezTo>
                    <a:pt x="42921" y="24660"/>
                    <a:pt x="42038" y="24739"/>
                    <a:pt x="41222" y="24807"/>
                  </a:cubicBezTo>
                  <a:cubicBezTo>
                    <a:pt x="37961" y="25104"/>
                    <a:pt x="35787" y="25298"/>
                    <a:pt x="35787" y="25298"/>
                  </a:cubicBezTo>
                  <a:cubicBezTo>
                    <a:pt x="35787" y="25298"/>
                    <a:pt x="37920" y="24817"/>
                    <a:pt x="41165" y="24315"/>
                  </a:cubicBezTo>
                  <a:cubicBezTo>
                    <a:pt x="41975" y="24184"/>
                    <a:pt x="42853" y="24059"/>
                    <a:pt x="43789" y="23939"/>
                  </a:cubicBezTo>
                  <a:cubicBezTo>
                    <a:pt x="44720" y="23818"/>
                    <a:pt x="45702" y="23699"/>
                    <a:pt x="46727" y="23605"/>
                  </a:cubicBezTo>
                  <a:cubicBezTo>
                    <a:pt x="47750" y="23505"/>
                    <a:pt x="48806" y="23405"/>
                    <a:pt x="49888" y="23359"/>
                  </a:cubicBezTo>
                  <a:cubicBezTo>
                    <a:pt x="50662" y="23321"/>
                    <a:pt x="51443" y="23289"/>
                    <a:pt x="52233" y="23289"/>
                  </a:cubicBezTo>
                  <a:cubicBezTo>
                    <a:pt x="52547" y="23289"/>
                    <a:pt x="52863" y="23295"/>
                    <a:pt x="53181" y="23306"/>
                  </a:cubicBezTo>
                  <a:cubicBezTo>
                    <a:pt x="53735" y="23328"/>
                    <a:pt x="54289" y="23374"/>
                    <a:pt x="54854" y="23448"/>
                  </a:cubicBezTo>
                  <a:lnTo>
                    <a:pt x="55272" y="23521"/>
                  </a:lnTo>
                  <a:lnTo>
                    <a:pt x="55696" y="23615"/>
                  </a:lnTo>
                  <a:lnTo>
                    <a:pt x="56097" y="23740"/>
                  </a:lnTo>
                  <a:lnTo>
                    <a:pt x="56516" y="23902"/>
                  </a:lnTo>
                  <a:cubicBezTo>
                    <a:pt x="57566" y="24378"/>
                    <a:pt x="58429" y="25089"/>
                    <a:pt x="59170" y="25831"/>
                  </a:cubicBezTo>
                  <a:cubicBezTo>
                    <a:pt x="59908" y="26584"/>
                    <a:pt x="60525" y="27383"/>
                    <a:pt x="61058" y="28172"/>
                  </a:cubicBezTo>
                  <a:cubicBezTo>
                    <a:pt x="61591" y="28961"/>
                    <a:pt x="62035" y="29740"/>
                    <a:pt x="62417" y="30473"/>
                  </a:cubicBezTo>
                  <a:cubicBezTo>
                    <a:pt x="62605" y="30838"/>
                    <a:pt x="62777" y="31194"/>
                    <a:pt x="62928" y="31539"/>
                  </a:cubicBezTo>
                  <a:cubicBezTo>
                    <a:pt x="63085" y="31889"/>
                    <a:pt x="63216" y="32207"/>
                    <a:pt x="63362" y="32505"/>
                  </a:cubicBezTo>
                  <a:cubicBezTo>
                    <a:pt x="63650" y="33096"/>
                    <a:pt x="63948" y="33592"/>
                    <a:pt x="64240" y="33959"/>
                  </a:cubicBezTo>
                  <a:cubicBezTo>
                    <a:pt x="64272" y="34000"/>
                    <a:pt x="64298" y="34031"/>
                    <a:pt x="64330" y="34068"/>
                  </a:cubicBezTo>
                  <a:cubicBezTo>
                    <a:pt x="65630" y="33274"/>
                    <a:pt x="66995" y="32463"/>
                    <a:pt x="68406" y="31658"/>
                  </a:cubicBezTo>
                  <a:cubicBezTo>
                    <a:pt x="70230" y="30618"/>
                    <a:pt x="72122" y="29547"/>
                    <a:pt x="74061" y="28491"/>
                  </a:cubicBezTo>
                  <a:cubicBezTo>
                    <a:pt x="75995" y="27436"/>
                    <a:pt x="77966" y="26365"/>
                    <a:pt x="79930" y="25287"/>
                  </a:cubicBezTo>
                  <a:cubicBezTo>
                    <a:pt x="81896" y="24216"/>
                    <a:pt x="83862" y="23145"/>
                    <a:pt x="85801" y="22088"/>
                  </a:cubicBezTo>
                  <a:cubicBezTo>
                    <a:pt x="87739" y="21027"/>
                    <a:pt x="89673" y="20035"/>
                    <a:pt x="91545" y="19078"/>
                  </a:cubicBezTo>
                  <a:cubicBezTo>
                    <a:pt x="93421" y="18122"/>
                    <a:pt x="95255" y="17239"/>
                    <a:pt x="97006" y="16428"/>
                  </a:cubicBezTo>
                  <a:cubicBezTo>
                    <a:pt x="98690" y="15639"/>
                    <a:pt x="100299" y="14938"/>
                    <a:pt x="101815" y="14322"/>
                  </a:cubicBezTo>
                  <a:cubicBezTo>
                    <a:pt x="101747" y="14311"/>
                    <a:pt x="101663" y="14285"/>
                    <a:pt x="101559" y="14212"/>
                  </a:cubicBezTo>
                  <a:cubicBezTo>
                    <a:pt x="101349" y="14065"/>
                    <a:pt x="101093" y="13783"/>
                    <a:pt x="100816" y="13397"/>
                  </a:cubicBezTo>
                  <a:cubicBezTo>
                    <a:pt x="100263" y="12634"/>
                    <a:pt x="99583" y="11462"/>
                    <a:pt x="98616" y="10198"/>
                  </a:cubicBezTo>
                  <a:cubicBezTo>
                    <a:pt x="98125" y="9571"/>
                    <a:pt x="97561" y="8922"/>
                    <a:pt x="96886" y="8333"/>
                  </a:cubicBezTo>
                  <a:cubicBezTo>
                    <a:pt x="96206" y="7747"/>
                    <a:pt x="95428" y="7240"/>
                    <a:pt x="94519" y="6910"/>
                  </a:cubicBezTo>
                  <a:cubicBezTo>
                    <a:pt x="94100" y="6770"/>
                    <a:pt x="93625" y="6691"/>
                    <a:pt x="93128" y="6671"/>
                  </a:cubicBezTo>
                  <a:cubicBezTo>
                    <a:pt x="92903" y="6656"/>
                    <a:pt x="92674" y="6651"/>
                    <a:pt x="92443" y="6651"/>
                  </a:cubicBezTo>
                  <a:cubicBezTo>
                    <a:pt x="92165" y="6651"/>
                    <a:pt x="91882" y="6659"/>
                    <a:pt x="91596" y="6671"/>
                  </a:cubicBezTo>
                  <a:cubicBezTo>
                    <a:pt x="90561" y="6717"/>
                    <a:pt x="89501" y="6832"/>
                    <a:pt x="88445" y="6978"/>
                  </a:cubicBezTo>
                  <a:cubicBezTo>
                    <a:pt x="87389" y="7115"/>
                    <a:pt x="86334" y="7281"/>
                    <a:pt x="85293" y="7465"/>
                  </a:cubicBezTo>
                  <a:cubicBezTo>
                    <a:pt x="84258" y="7643"/>
                    <a:pt x="83234" y="7825"/>
                    <a:pt x="82246" y="8019"/>
                  </a:cubicBezTo>
                  <a:cubicBezTo>
                    <a:pt x="80275" y="8400"/>
                    <a:pt x="78436" y="8782"/>
                    <a:pt x="76857" y="9105"/>
                  </a:cubicBezTo>
                  <a:cubicBezTo>
                    <a:pt x="73701" y="9769"/>
                    <a:pt x="71595" y="10214"/>
                    <a:pt x="71595" y="10214"/>
                  </a:cubicBezTo>
                  <a:cubicBezTo>
                    <a:pt x="71595" y="10214"/>
                    <a:pt x="73627" y="9498"/>
                    <a:pt x="76743" y="8635"/>
                  </a:cubicBezTo>
                  <a:cubicBezTo>
                    <a:pt x="77522" y="8420"/>
                    <a:pt x="78362" y="8191"/>
                    <a:pt x="79262" y="7966"/>
                  </a:cubicBezTo>
                  <a:cubicBezTo>
                    <a:pt x="80161" y="7742"/>
                    <a:pt x="81107" y="7501"/>
                    <a:pt x="82094" y="7286"/>
                  </a:cubicBezTo>
                  <a:cubicBezTo>
                    <a:pt x="83083" y="7072"/>
                    <a:pt x="84101" y="6842"/>
                    <a:pt x="85147" y="6654"/>
                  </a:cubicBezTo>
                  <a:cubicBezTo>
                    <a:pt x="86192" y="6466"/>
                    <a:pt x="87259" y="6283"/>
                    <a:pt x="88335" y="6137"/>
                  </a:cubicBezTo>
                  <a:cubicBezTo>
                    <a:pt x="89407" y="5996"/>
                    <a:pt x="90489" y="5892"/>
                    <a:pt x="91565" y="5849"/>
                  </a:cubicBezTo>
                  <a:cubicBezTo>
                    <a:pt x="91837" y="5844"/>
                    <a:pt x="92109" y="5844"/>
                    <a:pt x="92375" y="5839"/>
                  </a:cubicBezTo>
                  <a:cubicBezTo>
                    <a:pt x="92647" y="5855"/>
                    <a:pt x="92913" y="5849"/>
                    <a:pt x="93181" y="5880"/>
                  </a:cubicBezTo>
                  <a:cubicBezTo>
                    <a:pt x="93719" y="5923"/>
                    <a:pt x="94268" y="6017"/>
                    <a:pt x="94795" y="6215"/>
                  </a:cubicBezTo>
                  <a:cubicBezTo>
                    <a:pt x="95778" y="6592"/>
                    <a:pt x="96630" y="7214"/>
                    <a:pt x="97315" y="7867"/>
                  </a:cubicBezTo>
                  <a:cubicBezTo>
                    <a:pt x="98010" y="8526"/>
                    <a:pt x="98553" y="9236"/>
                    <a:pt x="99008" y="9916"/>
                  </a:cubicBezTo>
                  <a:cubicBezTo>
                    <a:pt x="99918" y="11274"/>
                    <a:pt x="100487" y="12497"/>
                    <a:pt x="100958" y="13308"/>
                  </a:cubicBezTo>
                  <a:cubicBezTo>
                    <a:pt x="101192" y="13710"/>
                    <a:pt x="101402" y="14014"/>
                    <a:pt x="101590" y="14176"/>
                  </a:cubicBezTo>
                  <a:cubicBezTo>
                    <a:pt x="101684" y="14265"/>
                    <a:pt x="101773" y="14301"/>
                    <a:pt x="101831" y="14316"/>
                  </a:cubicBezTo>
                  <a:cubicBezTo>
                    <a:pt x="101889" y="14296"/>
                    <a:pt x="101940" y="14270"/>
                    <a:pt x="101993" y="14248"/>
                  </a:cubicBezTo>
                  <a:cubicBezTo>
                    <a:pt x="103561" y="13621"/>
                    <a:pt x="105018" y="13093"/>
                    <a:pt x="106362" y="12754"/>
                  </a:cubicBezTo>
                  <a:cubicBezTo>
                    <a:pt x="106697" y="12670"/>
                    <a:pt x="107025" y="12598"/>
                    <a:pt x="107350" y="12555"/>
                  </a:cubicBezTo>
                  <a:cubicBezTo>
                    <a:pt x="107507" y="12524"/>
                    <a:pt x="107684" y="12514"/>
                    <a:pt x="107841" y="12497"/>
                  </a:cubicBezTo>
                  <a:lnTo>
                    <a:pt x="108071" y="12497"/>
                  </a:lnTo>
                  <a:cubicBezTo>
                    <a:pt x="108161" y="12497"/>
                    <a:pt x="108228" y="12504"/>
                    <a:pt x="108306" y="12509"/>
                  </a:cubicBezTo>
                  <a:cubicBezTo>
                    <a:pt x="108568" y="12529"/>
                    <a:pt x="108813" y="12576"/>
                    <a:pt x="109049" y="12634"/>
                  </a:cubicBezTo>
                  <a:cubicBezTo>
                    <a:pt x="108902" y="12325"/>
                    <a:pt x="108411" y="11238"/>
                    <a:pt x="108588" y="10716"/>
                  </a:cubicBezTo>
                  <a:cubicBezTo>
                    <a:pt x="108600" y="10678"/>
                    <a:pt x="108605" y="10622"/>
                    <a:pt x="108610" y="10543"/>
                  </a:cubicBezTo>
                  <a:lnTo>
                    <a:pt x="108610" y="10543"/>
                  </a:lnTo>
                  <a:cubicBezTo>
                    <a:pt x="108390" y="10747"/>
                    <a:pt x="108154" y="10936"/>
                    <a:pt x="107910" y="11102"/>
                  </a:cubicBezTo>
                  <a:cubicBezTo>
                    <a:pt x="107910" y="11102"/>
                    <a:pt x="105899" y="12520"/>
                    <a:pt x="104299" y="12520"/>
                  </a:cubicBezTo>
                  <a:cubicBezTo>
                    <a:pt x="104059" y="12520"/>
                    <a:pt x="103827" y="12488"/>
                    <a:pt x="103613" y="12414"/>
                  </a:cubicBezTo>
                  <a:cubicBezTo>
                    <a:pt x="103613" y="12414"/>
                    <a:pt x="101392" y="10967"/>
                    <a:pt x="100958" y="7423"/>
                  </a:cubicBezTo>
                  <a:cubicBezTo>
                    <a:pt x="100958" y="7423"/>
                    <a:pt x="101224" y="3106"/>
                    <a:pt x="105312" y="1234"/>
                  </a:cubicBezTo>
                  <a:cubicBezTo>
                    <a:pt x="105312" y="1234"/>
                    <a:pt x="106342" y="709"/>
                    <a:pt x="107351" y="709"/>
                  </a:cubicBezTo>
                  <a:cubicBezTo>
                    <a:pt x="107481" y="709"/>
                    <a:pt x="107610" y="718"/>
                    <a:pt x="107737" y="737"/>
                  </a:cubicBezTo>
                  <a:cubicBezTo>
                    <a:pt x="107622" y="670"/>
                    <a:pt x="107324" y="580"/>
                    <a:pt x="106553" y="580"/>
                  </a:cubicBezTo>
                  <a:cubicBezTo>
                    <a:pt x="105880" y="580"/>
                    <a:pt x="104846" y="649"/>
                    <a:pt x="103257" y="863"/>
                  </a:cubicBezTo>
                  <a:cubicBezTo>
                    <a:pt x="98825" y="1465"/>
                    <a:pt x="84520" y="4459"/>
                    <a:pt x="69473" y="9513"/>
                  </a:cubicBezTo>
                  <a:cubicBezTo>
                    <a:pt x="69098" y="8842"/>
                    <a:pt x="68473" y="8808"/>
                    <a:pt x="68349" y="8808"/>
                  </a:cubicBezTo>
                  <a:cubicBezTo>
                    <a:pt x="68335" y="8808"/>
                    <a:pt x="68327" y="8808"/>
                    <a:pt x="68327" y="8808"/>
                  </a:cubicBezTo>
                  <a:cubicBezTo>
                    <a:pt x="60890" y="623"/>
                    <a:pt x="58888" y="262"/>
                    <a:pt x="58888" y="262"/>
                  </a:cubicBezTo>
                  <a:cubicBezTo>
                    <a:pt x="58888" y="262"/>
                    <a:pt x="58464" y="0"/>
                    <a:pt x="57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213900" y="1756854"/>
              <a:ext cx="87193" cy="78717"/>
            </a:xfrm>
            <a:custGeom>
              <a:rect b="b" l="l" r="r" t="t"/>
              <a:pathLst>
                <a:path extrusionOk="0" h="4653" w="5154">
                  <a:moveTo>
                    <a:pt x="816" y="0"/>
                  </a:moveTo>
                  <a:lnTo>
                    <a:pt x="816" y="0"/>
                  </a:lnTo>
                  <a:cubicBezTo>
                    <a:pt x="73" y="810"/>
                    <a:pt x="1" y="1155"/>
                    <a:pt x="95" y="1589"/>
                  </a:cubicBezTo>
                  <a:cubicBezTo>
                    <a:pt x="197" y="2078"/>
                    <a:pt x="817" y="2096"/>
                    <a:pt x="909" y="2096"/>
                  </a:cubicBezTo>
                  <a:cubicBezTo>
                    <a:pt x="916" y="2096"/>
                    <a:pt x="920" y="2096"/>
                    <a:pt x="920" y="2096"/>
                  </a:cubicBezTo>
                  <a:cubicBezTo>
                    <a:pt x="1214" y="2520"/>
                    <a:pt x="1726" y="3085"/>
                    <a:pt x="2118" y="3502"/>
                  </a:cubicBezTo>
                  <a:cubicBezTo>
                    <a:pt x="2635" y="4052"/>
                    <a:pt x="3299" y="4453"/>
                    <a:pt x="4041" y="4600"/>
                  </a:cubicBezTo>
                  <a:cubicBezTo>
                    <a:pt x="4225" y="4637"/>
                    <a:pt x="4382" y="4652"/>
                    <a:pt x="4514" y="4652"/>
                  </a:cubicBezTo>
                  <a:cubicBezTo>
                    <a:pt x="4994" y="4652"/>
                    <a:pt x="5154" y="4459"/>
                    <a:pt x="5154" y="4459"/>
                  </a:cubicBezTo>
                  <a:cubicBezTo>
                    <a:pt x="2864" y="3869"/>
                    <a:pt x="1318" y="1249"/>
                    <a:pt x="1318" y="1249"/>
                  </a:cubicBezTo>
                  <a:cubicBezTo>
                    <a:pt x="1171" y="1208"/>
                    <a:pt x="707" y="1020"/>
                    <a:pt x="707" y="1020"/>
                  </a:cubicBezTo>
                  <a:cubicBezTo>
                    <a:pt x="346" y="764"/>
                    <a:pt x="816" y="0"/>
                    <a:pt x="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5886725" y="1040120"/>
              <a:ext cx="114261" cy="123752"/>
            </a:xfrm>
            <a:custGeom>
              <a:rect b="b" l="l" r="r" t="t"/>
              <a:pathLst>
                <a:path extrusionOk="0" h="7315" w="6754">
                  <a:moveTo>
                    <a:pt x="2954" y="0"/>
                  </a:moveTo>
                  <a:cubicBezTo>
                    <a:pt x="2685" y="0"/>
                    <a:pt x="2416" y="49"/>
                    <a:pt x="2154" y="154"/>
                  </a:cubicBezTo>
                  <a:cubicBezTo>
                    <a:pt x="685" y="745"/>
                    <a:pt x="0" y="2856"/>
                    <a:pt x="716" y="4643"/>
                  </a:cubicBezTo>
                  <a:cubicBezTo>
                    <a:pt x="1320" y="6134"/>
                    <a:pt x="2655" y="7315"/>
                    <a:pt x="3935" y="7315"/>
                  </a:cubicBezTo>
                  <a:cubicBezTo>
                    <a:pt x="4185" y="7315"/>
                    <a:pt x="4433" y="7270"/>
                    <a:pt x="4673" y="7173"/>
                  </a:cubicBezTo>
                  <a:cubicBezTo>
                    <a:pt x="6142" y="6583"/>
                    <a:pt x="6754" y="4288"/>
                    <a:pt x="6033" y="2506"/>
                  </a:cubicBezTo>
                  <a:cubicBezTo>
                    <a:pt x="5444" y="1038"/>
                    <a:pt x="4193" y="0"/>
                    <a:pt x="2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352969" y="1313355"/>
              <a:ext cx="57316" cy="240787"/>
            </a:xfrm>
            <a:custGeom>
              <a:rect b="b" l="l" r="r" t="t"/>
              <a:pathLst>
                <a:path extrusionOk="0" h="14233" w="3388">
                  <a:moveTo>
                    <a:pt x="754" y="0"/>
                  </a:moveTo>
                  <a:lnTo>
                    <a:pt x="1" y="304"/>
                  </a:lnTo>
                  <a:lnTo>
                    <a:pt x="2401" y="14233"/>
                  </a:lnTo>
                  <a:lnTo>
                    <a:pt x="3388" y="1249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042880" y="1240935"/>
              <a:ext cx="75960" cy="84232"/>
            </a:xfrm>
            <a:custGeom>
              <a:rect b="b" l="l" r="r" t="t"/>
              <a:pathLst>
                <a:path extrusionOk="0" h="4979" w="4490">
                  <a:moveTo>
                    <a:pt x="2049" y="610"/>
                  </a:moveTo>
                  <a:cubicBezTo>
                    <a:pt x="2731" y="610"/>
                    <a:pt x="3400" y="1227"/>
                    <a:pt x="3622" y="2112"/>
                  </a:cubicBezTo>
                  <a:cubicBezTo>
                    <a:pt x="3878" y="3116"/>
                    <a:pt x="3460" y="4088"/>
                    <a:pt x="2692" y="4281"/>
                  </a:cubicBezTo>
                  <a:cubicBezTo>
                    <a:pt x="2603" y="4303"/>
                    <a:pt x="2513" y="4314"/>
                    <a:pt x="2424" y="4314"/>
                  </a:cubicBezTo>
                  <a:cubicBezTo>
                    <a:pt x="1740" y="4314"/>
                    <a:pt x="1068" y="3700"/>
                    <a:pt x="842" y="2807"/>
                  </a:cubicBezTo>
                  <a:cubicBezTo>
                    <a:pt x="591" y="1804"/>
                    <a:pt x="1009" y="838"/>
                    <a:pt x="1776" y="644"/>
                  </a:cubicBezTo>
                  <a:cubicBezTo>
                    <a:pt x="1867" y="621"/>
                    <a:pt x="1958" y="610"/>
                    <a:pt x="2049" y="610"/>
                  </a:cubicBezTo>
                  <a:close/>
                  <a:moveTo>
                    <a:pt x="2018" y="0"/>
                  </a:moveTo>
                  <a:cubicBezTo>
                    <a:pt x="1889" y="0"/>
                    <a:pt x="1759" y="16"/>
                    <a:pt x="1631" y="48"/>
                  </a:cubicBezTo>
                  <a:cubicBezTo>
                    <a:pt x="1563" y="69"/>
                    <a:pt x="1489" y="90"/>
                    <a:pt x="1426" y="117"/>
                  </a:cubicBezTo>
                  <a:cubicBezTo>
                    <a:pt x="481" y="498"/>
                    <a:pt x="0" y="1726"/>
                    <a:pt x="314" y="2975"/>
                  </a:cubicBezTo>
                  <a:cubicBezTo>
                    <a:pt x="476" y="3613"/>
                    <a:pt x="821" y="4167"/>
                    <a:pt x="1286" y="4538"/>
                  </a:cubicBezTo>
                  <a:cubicBezTo>
                    <a:pt x="1652" y="4829"/>
                    <a:pt x="2056" y="4978"/>
                    <a:pt x="2461" y="4978"/>
                  </a:cubicBezTo>
                  <a:cubicBezTo>
                    <a:pt x="2594" y="4978"/>
                    <a:pt x="2727" y="4962"/>
                    <a:pt x="2859" y="4930"/>
                  </a:cubicBezTo>
                  <a:cubicBezTo>
                    <a:pt x="2927" y="4908"/>
                    <a:pt x="2999" y="4888"/>
                    <a:pt x="3068" y="4862"/>
                  </a:cubicBezTo>
                  <a:cubicBezTo>
                    <a:pt x="4014" y="4481"/>
                    <a:pt x="4490" y="3253"/>
                    <a:pt x="4176" y="2003"/>
                  </a:cubicBezTo>
                  <a:cubicBezTo>
                    <a:pt x="3877" y="822"/>
                    <a:pt x="2960" y="0"/>
                    <a:pt x="2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5826689" y="1236503"/>
              <a:ext cx="279443" cy="131347"/>
            </a:xfrm>
            <a:custGeom>
              <a:rect b="b" l="l" r="r" t="t"/>
              <a:pathLst>
                <a:path extrusionOk="0" h="7764" w="16518">
                  <a:moveTo>
                    <a:pt x="12678" y="0"/>
                  </a:moveTo>
                  <a:cubicBezTo>
                    <a:pt x="12273" y="0"/>
                    <a:pt x="11815" y="20"/>
                    <a:pt x="11301" y="70"/>
                  </a:cubicBezTo>
                  <a:cubicBezTo>
                    <a:pt x="11301" y="70"/>
                    <a:pt x="7580" y="446"/>
                    <a:pt x="6429" y="2840"/>
                  </a:cubicBezTo>
                  <a:cubicBezTo>
                    <a:pt x="5285" y="5233"/>
                    <a:pt x="0" y="7763"/>
                    <a:pt x="0" y="7763"/>
                  </a:cubicBezTo>
                  <a:lnTo>
                    <a:pt x="4427" y="6373"/>
                  </a:lnTo>
                  <a:cubicBezTo>
                    <a:pt x="4422" y="6342"/>
                    <a:pt x="4417" y="6316"/>
                    <a:pt x="4412" y="6289"/>
                  </a:cubicBezTo>
                  <a:cubicBezTo>
                    <a:pt x="4412" y="6289"/>
                    <a:pt x="4668" y="6217"/>
                    <a:pt x="4909" y="5923"/>
                  </a:cubicBezTo>
                  <a:cubicBezTo>
                    <a:pt x="5149" y="5631"/>
                    <a:pt x="4454" y="4518"/>
                    <a:pt x="6096" y="3985"/>
                  </a:cubicBezTo>
                  <a:cubicBezTo>
                    <a:pt x="6282" y="3924"/>
                    <a:pt x="6443" y="3897"/>
                    <a:pt x="6581" y="3897"/>
                  </a:cubicBezTo>
                  <a:cubicBezTo>
                    <a:pt x="7627" y="3897"/>
                    <a:pt x="7365" y="5448"/>
                    <a:pt x="7365" y="5448"/>
                  </a:cubicBezTo>
                  <a:cubicBezTo>
                    <a:pt x="7454" y="5490"/>
                    <a:pt x="7585" y="5532"/>
                    <a:pt x="7751" y="5578"/>
                  </a:cubicBezTo>
                  <a:cubicBezTo>
                    <a:pt x="7751" y="5578"/>
                    <a:pt x="7903" y="5599"/>
                    <a:pt x="8159" y="5631"/>
                  </a:cubicBezTo>
                  <a:cubicBezTo>
                    <a:pt x="8291" y="5647"/>
                    <a:pt x="8453" y="5667"/>
                    <a:pt x="8629" y="5689"/>
                  </a:cubicBezTo>
                  <a:cubicBezTo>
                    <a:pt x="8724" y="5699"/>
                    <a:pt x="8818" y="5710"/>
                    <a:pt x="8918" y="5725"/>
                  </a:cubicBezTo>
                  <a:cubicBezTo>
                    <a:pt x="9022" y="5735"/>
                    <a:pt x="9126" y="5751"/>
                    <a:pt x="9242" y="5761"/>
                  </a:cubicBezTo>
                  <a:cubicBezTo>
                    <a:pt x="9461" y="5788"/>
                    <a:pt x="9702" y="5814"/>
                    <a:pt x="9953" y="5835"/>
                  </a:cubicBezTo>
                  <a:cubicBezTo>
                    <a:pt x="10209" y="5860"/>
                    <a:pt x="10475" y="5882"/>
                    <a:pt x="10747" y="5898"/>
                  </a:cubicBezTo>
                  <a:cubicBezTo>
                    <a:pt x="11024" y="5923"/>
                    <a:pt x="11306" y="5923"/>
                    <a:pt x="11594" y="5934"/>
                  </a:cubicBezTo>
                  <a:cubicBezTo>
                    <a:pt x="11737" y="5937"/>
                    <a:pt x="11882" y="5939"/>
                    <a:pt x="12027" y="5939"/>
                  </a:cubicBezTo>
                  <a:cubicBezTo>
                    <a:pt x="12172" y="5939"/>
                    <a:pt x="12317" y="5937"/>
                    <a:pt x="12462" y="5929"/>
                  </a:cubicBezTo>
                  <a:cubicBezTo>
                    <a:pt x="12749" y="5923"/>
                    <a:pt x="13036" y="5898"/>
                    <a:pt x="13318" y="5867"/>
                  </a:cubicBezTo>
                  <a:cubicBezTo>
                    <a:pt x="13459" y="5850"/>
                    <a:pt x="13601" y="5835"/>
                    <a:pt x="13736" y="5814"/>
                  </a:cubicBezTo>
                  <a:cubicBezTo>
                    <a:pt x="13873" y="5793"/>
                    <a:pt x="14008" y="5773"/>
                    <a:pt x="14139" y="5741"/>
                  </a:cubicBezTo>
                  <a:cubicBezTo>
                    <a:pt x="14400" y="5684"/>
                    <a:pt x="14651" y="5621"/>
                    <a:pt x="14886" y="5547"/>
                  </a:cubicBezTo>
                  <a:cubicBezTo>
                    <a:pt x="15121" y="5469"/>
                    <a:pt x="15335" y="5385"/>
                    <a:pt x="15540" y="5296"/>
                  </a:cubicBezTo>
                  <a:cubicBezTo>
                    <a:pt x="15733" y="5202"/>
                    <a:pt x="15911" y="5114"/>
                    <a:pt x="16062" y="5020"/>
                  </a:cubicBezTo>
                  <a:cubicBezTo>
                    <a:pt x="16146" y="4977"/>
                    <a:pt x="16219" y="4931"/>
                    <a:pt x="16287" y="4883"/>
                  </a:cubicBezTo>
                  <a:cubicBezTo>
                    <a:pt x="16428" y="4731"/>
                    <a:pt x="16517" y="4632"/>
                    <a:pt x="16517" y="4632"/>
                  </a:cubicBezTo>
                  <a:lnTo>
                    <a:pt x="16444" y="4439"/>
                  </a:lnTo>
                  <a:cubicBezTo>
                    <a:pt x="16402" y="4481"/>
                    <a:pt x="16355" y="4523"/>
                    <a:pt x="16308" y="4555"/>
                  </a:cubicBezTo>
                  <a:cubicBezTo>
                    <a:pt x="16037" y="4711"/>
                    <a:pt x="15832" y="4820"/>
                    <a:pt x="15509" y="4857"/>
                  </a:cubicBezTo>
                  <a:cubicBezTo>
                    <a:pt x="15459" y="4862"/>
                    <a:pt x="15409" y="4864"/>
                    <a:pt x="15360" y="4864"/>
                  </a:cubicBezTo>
                  <a:cubicBezTo>
                    <a:pt x="15129" y="4864"/>
                    <a:pt x="14902" y="4815"/>
                    <a:pt x="14682" y="4738"/>
                  </a:cubicBezTo>
                  <a:cubicBezTo>
                    <a:pt x="14322" y="4606"/>
                    <a:pt x="13967" y="4330"/>
                    <a:pt x="13747" y="4016"/>
                  </a:cubicBezTo>
                  <a:cubicBezTo>
                    <a:pt x="13642" y="3860"/>
                    <a:pt x="13579" y="3692"/>
                    <a:pt x="13548" y="3525"/>
                  </a:cubicBezTo>
                  <a:cubicBezTo>
                    <a:pt x="13365" y="3211"/>
                    <a:pt x="13246" y="2861"/>
                    <a:pt x="13219" y="2511"/>
                  </a:cubicBezTo>
                  <a:cubicBezTo>
                    <a:pt x="13208" y="2338"/>
                    <a:pt x="13229" y="2181"/>
                    <a:pt x="13277" y="2034"/>
                  </a:cubicBezTo>
                  <a:cubicBezTo>
                    <a:pt x="13345" y="1460"/>
                    <a:pt x="13710" y="943"/>
                    <a:pt x="14280" y="755"/>
                  </a:cubicBezTo>
                  <a:cubicBezTo>
                    <a:pt x="14417" y="709"/>
                    <a:pt x="14556" y="687"/>
                    <a:pt x="14691" y="687"/>
                  </a:cubicBezTo>
                  <a:cubicBezTo>
                    <a:pt x="14757" y="687"/>
                    <a:pt x="14823" y="692"/>
                    <a:pt x="14886" y="702"/>
                  </a:cubicBezTo>
                  <a:cubicBezTo>
                    <a:pt x="14906" y="701"/>
                    <a:pt x="14926" y="700"/>
                    <a:pt x="14947" y="700"/>
                  </a:cubicBezTo>
                  <a:cubicBezTo>
                    <a:pt x="14996" y="700"/>
                    <a:pt x="15047" y="704"/>
                    <a:pt x="15096" y="707"/>
                  </a:cubicBezTo>
                  <a:lnTo>
                    <a:pt x="14933" y="273"/>
                  </a:lnTo>
                  <a:cubicBezTo>
                    <a:pt x="14933" y="273"/>
                    <a:pt x="14183" y="0"/>
                    <a:pt x="12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5241636" y="1654289"/>
              <a:ext cx="77922" cy="70140"/>
            </a:xfrm>
            <a:custGeom>
              <a:rect b="b" l="l" r="r" t="t"/>
              <a:pathLst>
                <a:path extrusionOk="0" h="4146" w="4606">
                  <a:moveTo>
                    <a:pt x="4345" y="1"/>
                  </a:moveTo>
                  <a:lnTo>
                    <a:pt x="1" y="3278"/>
                  </a:lnTo>
                  <a:lnTo>
                    <a:pt x="905" y="4145"/>
                  </a:lnTo>
                  <a:lnTo>
                    <a:pt x="4606" y="2133"/>
                  </a:lnTo>
                  <a:cubicBezTo>
                    <a:pt x="4376" y="1914"/>
                    <a:pt x="4183" y="1641"/>
                    <a:pt x="4057" y="1328"/>
                  </a:cubicBezTo>
                  <a:cubicBezTo>
                    <a:pt x="4057" y="1328"/>
                    <a:pt x="4046" y="701"/>
                    <a:pt x="4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5362335" y="1623890"/>
              <a:ext cx="102" cy="17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5002219" y="1617157"/>
              <a:ext cx="355995" cy="203568"/>
            </a:xfrm>
            <a:custGeom>
              <a:rect b="b" l="l" r="r" t="t"/>
              <a:pathLst>
                <a:path extrusionOk="0" h="12033" w="21043">
                  <a:moveTo>
                    <a:pt x="17986" y="0"/>
                  </a:moveTo>
                  <a:cubicBezTo>
                    <a:pt x="17986" y="0"/>
                    <a:pt x="16512" y="79"/>
                    <a:pt x="15665" y="2661"/>
                  </a:cubicBezTo>
                  <a:cubicBezTo>
                    <a:pt x="15665" y="2661"/>
                    <a:pt x="13746" y="4412"/>
                    <a:pt x="12832" y="5274"/>
                  </a:cubicBezTo>
                  <a:cubicBezTo>
                    <a:pt x="12832" y="5274"/>
                    <a:pt x="12651" y="5264"/>
                    <a:pt x="12344" y="5264"/>
                  </a:cubicBezTo>
                  <a:cubicBezTo>
                    <a:pt x="11496" y="5264"/>
                    <a:pt x="9677" y="5337"/>
                    <a:pt x="7997" y="5886"/>
                  </a:cubicBezTo>
                  <a:cubicBezTo>
                    <a:pt x="6779" y="7051"/>
                    <a:pt x="6868" y="8986"/>
                    <a:pt x="6868" y="8986"/>
                  </a:cubicBezTo>
                  <a:cubicBezTo>
                    <a:pt x="6142" y="7647"/>
                    <a:pt x="7150" y="6220"/>
                    <a:pt x="7150" y="6220"/>
                  </a:cubicBezTo>
                  <a:cubicBezTo>
                    <a:pt x="7150" y="6220"/>
                    <a:pt x="7208" y="6188"/>
                    <a:pt x="7297" y="6147"/>
                  </a:cubicBezTo>
                  <a:lnTo>
                    <a:pt x="7297" y="6147"/>
                  </a:lnTo>
                  <a:cubicBezTo>
                    <a:pt x="7041" y="6257"/>
                    <a:pt x="6795" y="6376"/>
                    <a:pt x="6560" y="6513"/>
                  </a:cubicBezTo>
                  <a:lnTo>
                    <a:pt x="4736" y="9842"/>
                  </a:lnTo>
                  <a:lnTo>
                    <a:pt x="0" y="10569"/>
                  </a:lnTo>
                  <a:lnTo>
                    <a:pt x="2791" y="12033"/>
                  </a:lnTo>
                  <a:lnTo>
                    <a:pt x="8619" y="10930"/>
                  </a:lnTo>
                  <a:lnTo>
                    <a:pt x="11034" y="5980"/>
                  </a:lnTo>
                  <a:lnTo>
                    <a:pt x="14211" y="5881"/>
                  </a:lnTo>
                  <a:lnTo>
                    <a:pt x="18215" y="3414"/>
                  </a:lnTo>
                  <a:cubicBezTo>
                    <a:pt x="18237" y="2980"/>
                    <a:pt x="18419" y="1359"/>
                    <a:pt x="19987" y="644"/>
                  </a:cubicBezTo>
                  <a:cubicBezTo>
                    <a:pt x="20408" y="450"/>
                    <a:pt x="20746" y="366"/>
                    <a:pt x="21019" y="366"/>
                  </a:cubicBezTo>
                  <a:cubicBezTo>
                    <a:pt x="21027" y="366"/>
                    <a:pt x="21035" y="367"/>
                    <a:pt x="21043" y="367"/>
                  </a:cubicBezTo>
                  <a:lnTo>
                    <a:pt x="17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316965" y="1636290"/>
              <a:ext cx="63508" cy="62358"/>
            </a:xfrm>
            <a:custGeom>
              <a:rect b="b" l="l" r="r" t="t"/>
              <a:pathLst>
                <a:path extrusionOk="0" h="3686" w="3754">
                  <a:moveTo>
                    <a:pt x="1645" y="1"/>
                  </a:moveTo>
                  <a:cubicBezTo>
                    <a:pt x="1503" y="1"/>
                    <a:pt x="1359" y="19"/>
                    <a:pt x="1219" y="56"/>
                  </a:cubicBezTo>
                  <a:cubicBezTo>
                    <a:pt x="336" y="662"/>
                    <a:pt x="75" y="1598"/>
                    <a:pt x="1" y="2184"/>
                  </a:cubicBezTo>
                  <a:cubicBezTo>
                    <a:pt x="27" y="2324"/>
                    <a:pt x="75" y="2461"/>
                    <a:pt x="137" y="2591"/>
                  </a:cubicBezTo>
                  <a:cubicBezTo>
                    <a:pt x="462" y="3278"/>
                    <a:pt x="1128" y="3686"/>
                    <a:pt x="1809" y="3686"/>
                  </a:cubicBezTo>
                  <a:cubicBezTo>
                    <a:pt x="2049" y="3686"/>
                    <a:pt x="2291" y="3635"/>
                    <a:pt x="2521" y="3527"/>
                  </a:cubicBezTo>
                  <a:cubicBezTo>
                    <a:pt x="3399" y="3113"/>
                    <a:pt x="3754" y="2022"/>
                    <a:pt x="3315" y="1091"/>
                  </a:cubicBezTo>
                  <a:cubicBezTo>
                    <a:pt x="2991" y="409"/>
                    <a:pt x="2324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5137770" y="1840945"/>
              <a:ext cx="35290" cy="17527"/>
            </a:xfrm>
            <a:custGeom>
              <a:rect b="b" l="l" r="r" t="t"/>
              <a:pathLst>
                <a:path extrusionOk="0" h="1036" w="2086">
                  <a:moveTo>
                    <a:pt x="2085" y="0"/>
                  </a:moveTo>
                  <a:cubicBezTo>
                    <a:pt x="2083" y="2"/>
                    <a:pt x="2081" y="3"/>
                    <a:pt x="2080" y="4"/>
                  </a:cubicBezTo>
                  <a:lnTo>
                    <a:pt x="2080" y="4"/>
                  </a:lnTo>
                  <a:cubicBezTo>
                    <a:pt x="2081" y="3"/>
                    <a:pt x="2083" y="2"/>
                    <a:pt x="2085" y="0"/>
                  </a:cubicBezTo>
                  <a:close/>
                  <a:moveTo>
                    <a:pt x="2080" y="4"/>
                  </a:moveTo>
                  <a:cubicBezTo>
                    <a:pt x="1661" y="291"/>
                    <a:pt x="973" y="692"/>
                    <a:pt x="0" y="1035"/>
                  </a:cubicBezTo>
                  <a:cubicBezTo>
                    <a:pt x="105" y="1004"/>
                    <a:pt x="204" y="967"/>
                    <a:pt x="308" y="931"/>
                  </a:cubicBezTo>
                  <a:lnTo>
                    <a:pt x="747" y="758"/>
                  </a:lnTo>
                  <a:cubicBezTo>
                    <a:pt x="889" y="695"/>
                    <a:pt x="1029" y="622"/>
                    <a:pt x="1171" y="555"/>
                  </a:cubicBezTo>
                  <a:cubicBezTo>
                    <a:pt x="1318" y="486"/>
                    <a:pt x="1453" y="403"/>
                    <a:pt x="1588" y="324"/>
                  </a:cubicBezTo>
                  <a:cubicBezTo>
                    <a:pt x="1725" y="246"/>
                    <a:pt x="1861" y="162"/>
                    <a:pt x="1991" y="68"/>
                  </a:cubicBezTo>
                  <a:cubicBezTo>
                    <a:pt x="2021" y="48"/>
                    <a:pt x="2050" y="25"/>
                    <a:pt x="208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5181160" y="1834652"/>
              <a:ext cx="3570" cy="914"/>
            </a:xfrm>
            <a:custGeom>
              <a:rect b="b" l="l" r="r" t="t"/>
              <a:pathLst>
                <a:path extrusionOk="0" h="54" w="211">
                  <a:moveTo>
                    <a:pt x="210" y="54"/>
                  </a:moveTo>
                  <a:cubicBezTo>
                    <a:pt x="137" y="37"/>
                    <a:pt x="70" y="22"/>
                    <a:pt x="1" y="1"/>
                  </a:cubicBezTo>
                  <a:cubicBezTo>
                    <a:pt x="70" y="22"/>
                    <a:pt x="137" y="37"/>
                    <a:pt x="210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5293992" y="1761201"/>
              <a:ext cx="17" cy="186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4974984" y="1333621"/>
              <a:ext cx="1127213" cy="619773"/>
            </a:xfrm>
            <a:custGeom>
              <a:rect b="b" l="l" r="r" t="t"/>
              <a:pathLst>
                <a:path extrusionOk="0" h="36635" w="66630">
                  <a:moveTo>
                    <a:pt x="66629" y="0"/>
                  </a:moveTo>
                  <a:lnTo>
                    <a:pt x="66629" y="0"/>
                  </a:lnTo>
                  <a:cubicBezTo>
                    <a:pt x="65330" y="785"/>
                    <a:pt x="63842" y="1025"/>
                    <a:pt x="62509" y="1025"/>
                  </a:cubicBezTo>
                  <a:cubicBezTo>
                    <a:pt x="61000" y="1025"/>
                    <a:pt x="59688" y="718"/>
                    <a:pt x="59067" y="543"/>
                  </a:cubicBezTo>
                  <a:cubicBezTo>
                    <a:pt x="58617" y="2816"/>
                    <a:pt x="57274" y="4818"/>
                    <a:pt x="55361" y="6125"/>
                  </a:cubicBezTo>
                  <a:cubicBezTo>
                    <a:pt x="53694" y="7259"/>
                    <a:pt x="50061" y="9606"/>
                    <a:pt x="43512" y="13249"/>
                  </a:cubicBezTo>
                  <a:cubicBezTo>
                    <a:pt x="43512" y="13249"/>
                    <a:pt x="29161" y="21492"/>
                    <a:pt x="24503" y="23822"/>
                  </a:cubicBezTo>
                  <a:cubicBezTo>
                    <a:pt x="22096" y="25027"/>
                    <a:pt x="20842" y="25327"/>
                    <a:pt x="19935" y="25327"/>
                  </a:cubicBezTo>
                  <a:cubicBezTo>
                    <a:pt x="19770" y="25327"/>
                    <a:pt x="19617" y="25317"/>
                    <a:pt x="19470" y="25301"/>
                  </a:cubicBezTo>
                  <a:cubicBezTo>
                    <a:pt x="19396" y="27781"/>
                    <a:pt x="17823" y="29960"/>
                    <a:pt x="14588" y="29960"/>
                  </a:cubicBezTo>
                  <a:cubicBezTo>
                    <a:pt x="13928" y="29960"/>
                    <a:pt x="13198" y="29869"/>
                    <a:pt x="12398" y="29672"/>
                  </a:cubicBezTo>
                  <a:cubicBezTo>
                    <a:pt x="12325" y="29655"/>
                    <a:pt x="12258" y="29640"/>
                    <a:pt x="12189" y="29619"/>
                  </a:cubicBezTo>
                  <a:cubicBezTo>
                    <a:pt x="12189" y="29619"/>
                    <a:pt x="12027" y="29771"/>
                    <a:pt x="11708" y="29990"/>
                  </a:cubicBezTo>
                  <a:cubicBezTo>
                    <a:pt x="11677" y="30012"/>
                    <a:pt x="11645" y="30037"/>
                    <a:pt x="11614" y="30058"/>
                  </a:cubicBezTo>
                  <a:cubicBezTo>
                    <a:pt x="11457" y="30173"/>
                    <a:pt x="11296" y="30262"/>
                    <a:pt x="11134" y="30357"/>
                  </a:cubicBezTo>
                  <a:cubicBezTo>
                    <a:pt x="11003" y="30434"/>
                    <a:pt x="10867" y="30507"/>
                    <a:pt x="10731" y="30570"/>
                  </a:cubicBezTo>
                  <a:cubicBezTo>
                    <a:pt x="10611" y="30632"/>
                    <a:pt x="10490" y="30695"/>
                    <a:pt x="10370" y="30748"/>
                  </a:cubicBezTo>
                  <a:lnTo>
                    <a:pt x="9931" y="30921"/>
                  </a:lnTo>
                  <a:cubicBezTo>
                    <a:pt x="9827" y="30957"/>
                    <a:pt x="9728" y="30994"/>
                    <a:pt x="9623" y="31025"/>
                  </a:cubicBezTo>
                  <a:cubicBezTo>
                    <a:pt x="8523" y="31418"/>
                    <a:pt x="7061" y="31737"/>
                    <a:pt x="5222" y="31737"/>
                  </a:cubicBezTo>
                  <a:cubicBezTo>
                    <a:pt x="3732" y="31737"/>
                    <a:pt x="1994" y="31528"/>
                    <a:pt x="1" y="30977"/>
                  </a:cubicBezTo>
                  <a:lnTo>
                    <a:pt x="1" y="30977"/>
                  </a:lnTo>
                  <a:cubicBezTo>
                    <a:pt x="351" y="31391"/>
                    <a:pt x="795" y="31903"/>
                    <a:pt x="1313" y="32451"/>
                  </a:cubicBezTo>
                  <a:cubicBezTo>
                    <a:pt x="3764" y="35023"/>
                    <a:pt x="7125" y="36586"/>
                    <a:pt x="10678" y="36633"/>
                  </a:cubicBezTo>
                  <a:cubicBezTo>
                    <a:pt x="10736" y="36634"/>
                    <a:pt x="10794" y="36635"/>
                    <a:pt x="10852" y="36635"/>
                  </a:cubicBezTo>
                  <a:cubicBezTo>
                    <a:pt x="11935" y="36635"/>
                    <a:pt x="13081" y="36499"/>
                    <a:pt x="14212" y="36142"/>
                  </a:cubicBezTo>
                  <a:cubicBezTo>
                    <a:pt x="18989" y="34626"/>
                    <a:pt x="27038" y="30627"/>
                    <a:pt x="27038" y="30627"/>
                  </a:cubicBezTo>
                  <a:cubicBezTo>
                    <a:pt x="27038" y="30627"/>
                    <a:pt x="57749" y="12591"/>
                    <a:pt x="60483" y="10166"/>
                  </a:cubicBezTo>
                  <a:cubicBezTo>
                    <a:pt x="63117" y="7840"/>
                    <a:pt x="66096" y="6931"/>
                    <a:pt x="66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5173040" y="1834652"/>
              <a:ext cx="8137" cy="6310"/>
            </a:xfrm>
            <a:custGeom>
              <a:rect b="b" l="l" r="r" t="t"/>
              <a:pathLst>
                <a:path extrusionOk="0" h="373" w="481">
                  <a:moveTo>
                    <a:pt x="481" y="1"/>
                  </a:moveTo>
                  <a:lnTo>
                    <a:pt x="481" y="1"/>
                  </a:lnTo>
                  <a:cubicBezTo>
                    <a:pt x="324" y="131"/>
                    <a:pt x="162" y="257"/>
                    <a:pt x="0" y="372"/>
                  </a:cubicBezTo>
                  <a:cubicBezTo>
                    <a:pt x="319" y="153"/>
                    <a:pt x="480" y="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5100351" y="1197849"/>
              <a:ext cx="954739" cy="558700"/>
            </a:xfrm>
            <a:custGeom>
              <a:rect b="b" l="l" r="r" t="t"/>
              <a:pathLst>
                <a:path extrusionOk="0" h="33025" w="56435">
                  <a:moveTo>
                    <a:pt x="52499" y="1"/>
                  </a:moveTo>
                  <a:cubicBezTo>
                    <a:pt x="52476" y="1"/>
                    <a:pt x="52454" y="1"/>
                    <a:pt x="52434" y="3"/>
                  </a:cubicBezTo>
                  <a:cubicBezTo>
                    <a:pt x="52362" y="8"/>
                    <a:pt x="52283" y="13"/>
                    <a:pt x="52210" y="18"/>
                  </a:cubicBezTo>
                  <a:cubicBezTo>
                    <a:pt x="52058" y="39"/>
                    <a:pt x="51923" y="55"/>
                    <a:pt x="51766" y="92"/>
                  </a:cubicBezTo>
                  <a:cubicBezTo>
                    <a:pt x="51462" y="155"/>
                    <a:pt x="51149" y="243"/>
                    <a:pt x="50830" y="343"/>
                  </a:cubicBezTo>
                  <a:cubicBezTo>
                    <a:pt x="49544" y="744"/>
                    <a:pt x="48128" y="1352"/>
                    <a:pt x="46602" y="2025"/>
                  </a:cubicBezTo>
                  <a:cubicBezTo>
                    <a:pt x="45075" y="2715"/>
                    <a:pt x="43444" y="3510"/>
                    <a:pt x="41726" y="4367"/>
                  </a:cubicBezTo>
                  <a:cubicBezTo>
                    <a:pt x="40006" y="5229"/>
                    <a:pt x="38213" y="6170"/>
                    <a:pt x="36357" y="7142"/>
                  </a:cubicBezTo>
                  <a:cubicBezTo>
                    <a:pt x="34502" y="8125"/>
                    <a:pt x="32605" y="9170"/>
                    <a:pt x="30676" y="10226"/>
                  </a:cubicBezTo>
                  <a:cubicBezTo>
                    <a:pt x="28743" y="11298"/>
                    <a:pt x="26782" y="12379"/>
                    <a:pt x="24823" y="13467"/>
                  </a:cubicBezTo>
                  <a:cubicBezTo>
                    <a:pt x="22852" y="14528"/>
                    <a:pt x="19381" y="17371"/>
                    <a:pt x="17437" y="18416"/>
                  </a:cubicBezTo>
                  <a:cubicBezTo>
                    <a:pt x="15503" y="19466"/>
                    <a:pt x="15666" y="19174"/>
                    <a:pt x="13831" y="20188"/>
                  </a:cubicBezTo>
                  <a:cubicBezTo>
                    <a:pt x="13831" y="20188"/>
                    <a:pt x="3021" y="27882"/>
                    <a:pt x="2855" y="28027"/>
                  </a:cubicBezTo>
                  <a:cubicBezTo>
                    <a:pt x="2688" y="28174"/>
                    <a:pt x="1" y="32533"/>
                    <a:pt x="1" y="32533"/>
                  </a:cubicBezTo>
                  <a:lnTo>
                    <a:pt x="826" y="33025"/>
                  </a:lnTo>
                  <a:cubicBezTo>
                    <a:pt x="681" y="31954"/>
                    <a:pt x="1349" y="31007"/>
                    <a:pt x="1349" y="31007"/>
                  </a:cubicBezTo>
                  <a:lnTo>
                    <a:pt x="1349" y="31002"/>
                  </a:lnTo>
                  <a:cubicBezTo>
                    <a:pt x="1810" y="30244"/>
                    <a:pt x="2782" y="29240"/>
                    <a:pt x="4857" y="27887"/>
                  </a:cubicBezTo>
                  <a:cubicBezTo>
                    <a:pt x="10015" y="24515"/>
                    <a:pt x="42143" y="6871"/>
                    <a:pt x="50046" y="3202"/>
                  </a:cubicBezTo>
                  <a:cubicBezTo>
                    <a:pt x="52166" y="2216"/>
                    <a:pt x="53483" y="1855"/>
                    <a:pt x="54276" y="1855"/>
                  </a:cubicBezTo>
                  <a:cubicBezTo>
                    <a:pt x="56435" y="1855"/>
                    <a:pt x="54697" y="4534"/>
                    <a:pt x="54697" y="4534"/>
                  </a:cubicBezTo>
                  <a:lnTo>
                    <a:pt x="56344" y="2381"/>
                  </a:lnTo>
                  <a:cubicBezTo>
                    <a:pt x="56344" y="2381"/>
                    <a:pt x="56229" y="2124"/>
                    <a:pt x="55910" y="1712"/>
                  </a:cubicBezTo>
                  <a:cubicBezTo>
                    <a:pt x="55592" y="1304"/>
                    <a:pt x="55047" y="729"/>
                    <a:pt x="54169" y="332"/>
                  </a:cubicBezTo>
                  <a:cubicBezTo>
                    <a:pt x="53737" y="139"/>
                    <a:pt x="53213" y="13"/>
                    <a:pt x="52644" y="3"/>
                  </a:cubicBezTo>
                  <a:cubicBezTo>
                    <a:pt x="52599" y="3"/>
                    <a:pt x="52546" y="1"/>
                    <a:pt x="52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5080203" y="1355003"/>
              <a:ext cx="567142" cy="437097"/>
            </a:xfrm>
            <a:custGeom>
              <a:rect b="b" l="l" r="r" t="t"/>
              <a:pathLst>
                <a:path extrusionOk="0" h="25837" w="33524">
                  <a:moveTo>
                    <a:pt x="33524" y="1"/>
                  </a:moveTo>
                  <a:cubicBezTo>
                    <a:pt x="28543" y="2524"/>
                    <a:pt x="23624" y="5619"/>
                    <a:pt x="18587" y="8253"/>
                  </a:cubicBezTo>
                  <a:cubicBezTo>
                    <a:pt x="13391" y="11259"/>
                    <a:pt x="8410" y="13919"/>
                    <a:pt x="3826" y="17646"/>
                  </a:cubicBezTo>
                  <a:cubicBezTo>
                    <a:pt x="560" y="20300"/>
                    <a:pt x="0" y="23097"/>
                    <a:pt x="142" y="25836"/>
                  </a:cubicBezTo>
                  <a:lnTo>
                    <a:pt x="1892" y="24064"/>
                  </a:lnTo>
                  <a:cubicBezTo>
                    <a:pt x="1892" y="23212"/>
                    <a:pt x="1971" y="22418"/>
                    <a:pt x="1971" y="22418"/>
                  </a:cubicBezTo>
                  <a:cubicBezTo>
                    <a:pt x="2577" y="20469"/>
                    <a:pt x="6549" y="17567"/>
                    <a:pt x="6549" y="17567"/>
                  </a:cubicBezTo>
                  <a:lnTo>
                    <a:pt x="13919" y="12863"/>
                  </a:lnTo>
                  <a:lnTo>
                    <a:pt x="335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4937937" y="1758748"/>
              <a:ext cx="256622" cy="99492"/>
            </a:xfrm>
            <a:custGeom>
              <a:rect b="b" l="l" r="r" t="t"/>
              <a:pathLst>
                <a:path extrusionOk="0" h="5881" w="15169">
                  <a:moveTo>
                    <a:pt x="13649" y="0"/>
                  </a:moveTo>
                  <a:cubicBezTo>
                    <a:pt x="13352" y="0"/>
                    <a:pt x="13004" y="163"/>
                    <a:pt x="12597" y="573"/>
                  </a:cubicBezTo>
                  <a:cubicBezTo>
                    <a:pt x="11274" y="1911"/>
                    <a:pt x="6827" y="2110"/>
                    <a:pt x="4046" y="2146"/>
                  </a:cubicBezTo>
                  <a:cubicBezTo>
                    <a:pt x="2995" y="2314"/>
                    <a:pt x="2076" y="2466"/>
                    <a:pt x="1709" y="2549"/>
                  </a:cubicBezTo>
                  <a:cubicBezTo>
                    <a:pt x="643" y="2794"/>
                    <a:pt x="324" y="3557"/>
                    <a:pt x="324" y="3557"/>
                  </a:cubicBezTo>
                  <a:cubicBezTo>
                    <a:pt x="377" y="3412"/>
                    <a:pt x="445" y="3270"/>
                    <a:pt x="518" y="3134"/>
                  </a:cubicBezTo>
                  <a:lnTo>
                    <a:pt x="518" y="3134"/>
                  </a:lnTo>
                  <a:cubicBezTo>
                    <a:pt x="225" y="3375"/>
                    <a:pt x="1" y="3714"/>
                    <a:pt x="47" y="4191"/>
                  </a:cubicBezTo>
                  <a:cubicBezTo>
                    <a:pt x="168" y="5382"/>
                    <a:pt x="1506" y="5790"/>
                    <a:pt x="6727" y="5878"/>
                  </a:cubicBezTo>
                  <a:cubicBezTo>
                    <a:pt x="6841" y="5880"/>
                    <a:pt x="6953" y="5881"/>
                    <a:pt x="7063" y="5881"/>
                  </a:cubicBezTo>
                  <a:cubicBezTo>
                    <a:pt x="12046" y="5881"/>
                    <a:pt x="14103" y="3856"/>
                    <a:pt x="14103" y="3856"/>
                  </a:cubicBezTo>
                  <a:lnTo>
                    <a:pt x="15169" y="2387"/>
                  </a:lnTo>
                  <a:cubicBezTo>
                    <a:pt x="15169" y="2387"/>
                    <a:pt x="14787" y="0"/>
                    <a:pt x="13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4324770" y="1681711"/>
              <a:ext cx="227896" cy="259362"/>
            </a:xfrm>
            <a:custGeom>
              <a:rect b="b" l="l" r="r" t="t"/>
              <a:pathLst>
                <a:path extrusionOk="0" h="15331" w="13471">
                  <a:moveTo>
                    <a:pt x="6461" y="10846"/>
                  </a:moveTo>
                  <a:cubicBezTo>
                    <a:pt x="6461" y="10846"/>
                    <a:pt x="6492" y="10897"/>
                    <a:pt x="6545" y="10991"/>
                  </a:cubicBezTo>
                  <a:cubicBezTo>
                    <a:pt x="6603" y="11085"/>
                    <a:pt x="6676" y="11222"/>
                    <a:pt x="6748" y="11389"/>
                  </a:cubicBezTo>
                  <a:cubicBezTo>
                    <a:pt x="6827" y="11556"/>
                    <a:pt x="6905" y="11760"/>
                    <a:pt x="6973" y="11985"/>
                  </a:cubicBezTo>
                  <a:cubicBezTo>
                    <a:pt x="7047" y="12204"/>
                    <a:pt x="7093" y="12450"/>
                    <a:pt x="7141" y="12696"/>
                  </a:cubicBezTo>
                  <a:cubicBezTo>
                    <a:pt x="7172" y="12941"/>
                    <a:pt x="7192" y="13186"/>
                    <a:pt x="7192" y="13422"/>
                  </a:cubicBezTo>
                  <a:cubicBezTo>
                    <a:pt x="7187" y="13657"/>
                    <a:pt x="7167" y="13876"/>
                    <a:pt x="7130" y="14059"/>
                  </a:cubicBezTo>
                  <a:cubicBezTo>
                    <a:pt x="7062" y="14431"/>
                    <a:pt x="6953" y="14655"/>
                    <a:pt x="6953" y="14655"/>
                  </a:cubicBezTo>
                  <a:cubicBezTo>
                    <a:pt x="6953" y="14655"/>
                    <a:pt x="6968" y="14404"/>
                    <a:pt x="6968" y="14044"/>
                  </a:cubicBezTo>
                  <a:cubicBezTo>
                    <a:pt x="6968" y="13683"/>
                    <a:pt x="6936" y="13208"/>
                    <a:pt x="6859" y="12737"/>
                  </a:cubicBezTo>
                  <a:cubicBezTo>
                    <a:pt x="6785" y="12267"/>
                    <a:pt x="6676" y="11797"/>
                    <a:pt x="6597" y="11442"/>
                  </a:cubicBezTo>
                  <a:cubicBezTo>
                    <a:pt x="6555" y="11263"/>
                    <a:pt x="6519" y="11117"/>
                    <a:pt x="6492" y="11013"/>
                  </a:cubicBezTo>
                  <a:cubicBezTo>
                    <a:pt x="6471" y="10902"/>
                    <a:pt x="6461" y="10846"/>
                    <a:pt x="6461" y="10846"/>
                  </a:cubicBezTo>
                  <a:close/>
                  <a:moveTo>
                    <a:pt x="5274" y="0"/>
                  </a:moveTo>
                  <a:lnTo>
                    <a:pt x="5274" y="0"/>
                  </a:lnTo>
                  <a:cubicBezTo>
                    <a:pt x="5938" y="1573"/>
                    <a:pt x="6722" y="3110"/>
                    <a:pt x="7276" y="4719"/>
                  </a:cubicBezTo>
                  <a:cubicBezTo>
                    <a:pt x="7951" y="6659"/>
                    <a:pt x="8316" y="8801"/>
                    <a:pt x="9712" y="10390"/>
                  </a:cubicBezTo>
                  <a:cubicBezTo>
                    <a:pt x="10347" y="11111"/>
                    <a:pt x="9628" y="11963"/>
                    <a:pt x="8867" y="11963"/>
                  </a:cubicBezTo>
                  <a:cubicBezTo>
                    <a:pt x="8600" y="11963"/>
                    <a:pt x="8329" y="11859"/>
                    <a:pt x="8108" y="11608"/>
                  </a:cubicBezTo>
                  <a:cubicBezTo>
                    <a:pt x="6676" y="9978"/>
                    <a:pt x="6226" y="7887"/>
                    <a:pt x="5552" y="5885"/>
                  </a:cubicBezTo>
                  <a:cubicBezTo>
                    <a:pt x="4909" y="3962"/>
                    <a:pt x="3957" y="2148"/>
                    <a:pt x="3200" y="256"/>
                  </a:cubicBezTo>
                  <a:cubicBezTo>
                    <a:pt x="3178" y="198"/>
                    <a:pt x="3163" y="141"/>
                    <a:pt x="3147" y="83"/>
                  </a:cubicBezTo>
                  <a:lnTo>
                    <a:pt x="1" y="1349"/>
                  </a:lnTo>
                  <a:lnTo>
                    <a:pt x="498" y="2420"/>
                  </a:lnTo>
                  <a:cubicBezTo>
                    <a:pt x="626" y="2318"/>
                    <a:pt x="784" y="2256"/>
                    <a:pt x="942" y="2256"/>
                  </a:cubicBezTo>
                  <a:cubicBezTo>
                    <a:pt x="1123" y="2256"/>
                    <a:pt x="1304" y="2339"/>
                    <a:pt x="1438" y="2540"/>
                  </a:cubicBezTo>
                  <a:cubicBezTo>
                    <a:pt x="1836" y="3125"/>
                    <a:pt x="2416" y="3544"/>
                    <a:pt x="2792" y="4145"/>
                  </a:cubicBezTo>
                  <a:cubicBezTo>
                    <a:pt x="3190" y="4782"/>
                    <a:pt x="3492" y="5483"/>
                    <a:pt x="3800" y="6167"/>
                  </a:cubicBezTo>
                  <a:cubicBezTo>
                    <a:pt x="3827" y="6225"/>
                    <a:pt x="3843" y="6282"/>
                    <a:pt x="3848" y="6340"/>
                  </a:cubicBezTo>
                  <a:cubicBezTo>
                    <a:pt x="3879" y="6393"/>
                    <a:pt x="3906" y="6449"/>
                    <a:pt x="3931" y="6507"/>
                  </a:cubicBezTo>
                  <a:cubicBezTo>
                    <a:pt x="4239" y="7108"/>
                    <a:pt x="4533" y="7720"/>
                    <a:pt x="4799" y="8337"/>
                  </a:cubicBezTo>
                  <a:cubicBezTo>
                    <a:pt x="5066" y="8760"/>
                    <a:pt x="5317" y="9199"/>
                    <a:pt x="5525" y="9654"/>
                  </a:cubicBezTo>
                  <a:cubicBezTo>
                    <a:pt x="5624" y="9867"/>
                    <a:pt x="5614" y="10050"/>
                    <a:pt x="5542" y="10197"/>
                  </a:cubicBezTo>
                  <a:cubicBezTo>
                    <a:pt x="5870" y="11090"/>
                    <a:pt x="6157" y="12006"/>
                    <a:pt x="6420" y="12926"/>
                  </a:cubicBezTo>
                  <a:cubicBezTo>
                    <a:pt x="6555" y="13411"/>
                    <a:pt x="6200" y="13787"/>
                    <a:pt x="5824" y="13866"/>
                  </a:cubicBezTo>
                  <a:lnTo>
                    <a:pt x="6502" y="15330"/>
                  </a:lnTo>
                  <a:lnTo>
                    <a:pt x="12383" y="12962"/>
                  </a:lnTo>
                  <a:cubicBezTo>
                    <a:pt x="12388" y="12962"/>
                    <a:pt x="12398" y="12957"/>
                    <a:pt x="12404" y="12952"/>
                  </a:cubicBezTo>
                  <a:cubicBezTo>
                    <a:pt x="13471" y="12460"/>
                    <a:pt x="12875" y="8933"/>
                    <a:pt x="11076" y="5069"/>
                  </a:cubicBezTo>
                  <a:cubicBezTo>
                    <a:pt x="10371" y="3549"/>
                    <a:pt x="9587" y="2211"/>
                    <a:pt x="8823" y="1166"/>
                  </a:cubicBezTo>
                  <a:cubicBezTo>
                    <a:pt x="7590" y="941"/>
                    <a:pt x="6398" y="543"/>
                    <a:pt x="5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5938810" y="1302494"/>
              <a:ext cx="1336" cy="186"/>
            </a:xfrm>
            <a:custGeom>
              <a:rect b="b" l="l" r="r" t="t"/>
              <a:pathLst>
                <a:path extrusionOk="0" h="11" w="79">
                  <a:moveTo>
                    <a:pt x="1" y="0"/>
                  </a:moveTo>
                  <a:cubicBezTo>
                    <a:pt x="16" y="2"/>
                    <a:pt x="30" y="3"/>
                    <a:pt x="42" y="4"/>
                  </a:cubicBezTo>
                  <a:lnTo>
                    <a:pt x="42" y="4"/>
                  </a:lnTo>
                  <a:cubicBezTo>
                    <a:pt x="28" y="1"/>
                    <a:pt x="14" y="0"/>
                    <a:pt x="1" y="0"/>
                  </a:cubicBezTo>
                  <a:close/>
                  <a:moveTo>
                    <a:pt x="42" y="4"/>
                  </a:moveTo>
                  <a:cubicBezTo>
                    <a:pt x="54" y="5"/>
                    <a:pt x="66" y="8"/>
                    <a:pt x="78" y="10"/>
                  </a:cubicBezTo>
                  <a:lnTo>
                    <a:pt x="78" y="5"/>
                  </a:lnTo>
                  <a:cubicBezTo>
                    <a:pt x="78" y="5"/>
                    <a:pt x="65" y="5"/>
                    <a:pt x="4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5320348" y="1301632"/>
              <a:ext cx="617996" cy="356689"/>
            </a:xfrm>
            <a:custGeom>
              <a:rect b="b" l="l" r="r" t="t"/>
              <a:pathLst>
                <a:path extrusionOk="0" h="21084" w="36530">
                  <a:moveTo>
                    <a:pt x="35094" y="0"/>
                  </a:moveTo>
                  <a:cubicBezTo>
                    <a:pt x="34333" y="0"/>
                    <a:pt x="33477" y="49"/>
                    <a:pt x="32996" y="234"/>
                  </a:cubicBezTo>
                  <a:cubicBezTo>
                    <a:pt x="31987" y="621"/>
                    <a:pt x="31631" y="1812"/>
                    <a:pt x="31192" y="2481"/>
                  </a:cubicBezTo>
                  <a:cubicBezTo>
                    <a:pt x="30759" y="3156"/>
                    <a:pt x="15210" y="11027"/>
                    <a:pt x="0" y="19928"/>
                  </a:cubicBezTo>
                  <a:cubicBezTo>
                    <a:pt x="0" y="19928"/>
                    <a:pt x="104" y="19933"/>
                    <a:pt x="282" y="19938"/>
                  </a:cubicBezTo>
                  <a:cubicBezTo>
                    <a:pt x="517" y="19692"/>
                    <a:pt x="804" y="19468"/>
                    <a:pt x="1181" y="19296"/>
                  </a:cubicBezTo>
                  <a:cubicBezTo>
                    <a:pt x="1608" y="19101"/>
                    <a:pt x="1951" y="19018"/>
                    <a:pt x="2222" y="19018"/>
                  </a:cubicBezTo>
                  <a:cubicBezTo>
                    <a:pt x="2664" y="19018"/>
                    <a:pt x="2917" y="19238"/>
                    <a:pt x="3037" y="19552"/>
                  </a:cubicBezTo>
                  <a:cubicBezTo>
                    <a:pt x="3230" y="20064"/>
                    <a:pt x="3293" y="20613"/>
                    <a:pt x="3293" y="20613"/>
                  </a:cubicBezTo>
                  <a:cubicBezTo>
                    <a:pt x="3356" y="20764"/>
                    <a:pt x="3397" y="20927"/>
                    <a:pt x="3423" y="21083"/>
                  </a:cubicBezTo>
                  <a:cubicBezTo>
                    <a:pt x="13432" y="15851"/>
                    <a:pt x="31046" y="5508"/>
                    <a:pt x="34653" y="3385"/>
                  </a:cubicBezTo>
                  <a:cubicBezTo>
                    <a:pt x="34496" y="3108"/>
                    <a:pt x="34391" y="2789"/>
                    <a:pt x="34344" y="2439"/>
                  </a:cubicBezTo>
                  <a:cubicBezTo>
                    <a:pt x="34344" y="2439"/>
                    <a:pt x="34600" y="2367"/>
                    <a:pt x="34841" y="2073"/>
                  </a:cubicBezTo>
                  <a:cubicBezTo>
                    <a:pt x="35081" y="1781"/>
                    <a:pt x="34386" y="668"/>
                    <a:pt x="36028" y="135"/>
                  </a:cubicBezTo>
                  <a:cubicBezTo>
                    <a:pt x="36205" y="77"/>
                    <a:pt x="36361" y="50"/>
                    <a:pt x="36495" y="50"/>
                  </a:cubicBezTo>
                  <a:cubicBezTo>
                    <a:pt x="36507" y="50"/>
                    <a:pt x="36518" y="51"/>
                    <a:pt x="36529" y="51"/>
                  </a:cubicBezTo>
                  <a:cubicBezTo>
                    <a:pt x="36301" y="34"/>
                    <a:pt x="35731" y="0"/>
                    <a:pt x="35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5908462" y="1313778"/>
              <a:ext cx="44053" cy="59127"/>
            </a:xfrm>
            <a:custGeom>
              <a:rect b="b" l="l" r="r" t="t"/>
              <a:pathLst>
                <a:path extrusionOk="0" h="3495" w="2604">
                  <a:moveTo>
                    <a:pt x="1135" y="0"/>
                  </a:moveTo>
                  <a:cubicBezTo>
                    <a:pt x="1099" y="0"/>
                    <a:pt x="1062" y="2"/>
                    <a:pt x="1026" y="7"/>
                  </a:cubicBezTo>
                  <a:cubicBezTo>
                    <a:pt x="958" y="13"/>
                    <a:pt x="895" y="33"/>
                    <a:pt x="828" y="54"/>
                  </a:cubicBezTo>
                  <a:cubicBezTo>
                    <a:pt x="372" y="315"/>
                    <a:pt x="389" y="802"/>
                    <a:pt x="404" y="1157"/>
                  </a:cubicBezTo>
                  <a:cubicBezTo>
                    <a:pt x="415" y="1361"/>
                    <a:pt x="420" y="1538"/>
                    <a:pt x="321" y="1659"/>
                  </a:cubicBezTo>
                  <a:cubicBezTo>
                    <a:pt x="210" y="1794"/>
                    <a:pt x="95" y="1883"/>
                    <a:pt x="1" y="1946"/>
                  </a:cubicBezTo>
                  <a:cubicBezTo>
                    <a:pt x="125" y="2830"/>
                    <a:pt x="705" y="3494"/>
                    <a:pt x="1338" y="3494"/>
                  </a:cubicBezTo>
                  <a:cubicBezTo>
                    <a:pt x="1375" y="3494"/>
                    <a:pt x="1412" y="3492"/>
                    <a:pt x="1450" y="3488"/>
                  </a:cubicBezTo>
                  <a:cubicBezTo>
                    <a:pt x="2140" y="3405"/>
                    <a:pt x="2604" y="2558"/>
                    <a:pt x="2485" y="1596"/>
                  </a:cubicBezTo>
                  <a:cubicBezTo>
                    <a:pt x="2375" y="685"/>
                    <a:pt x="1784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4686120" y="1135461"/>
              <a:ext cx="73422" cy="267043"/>
            </a:xfrm>
            <a:custGeom>
              <a:rect b="b" l="l" r="r" t="t"/>
              <a:pathLst>
                <a:path extrusionOk="0" h="15785" w="4340">
                  <a:moveTo>
                    <a:pt x="4340" y="1"/>
                  </a:moveTo>
                  <a:cubicBezTo>
                    <a:pt x="3571" y="341"/>
                    <a:pt x="2828" y="669"/>
                    <a:pt x="2123" y="989"/>
                  </a:cubicBezTo>
                  <a:lnTo>
                    <a:pt x="1" y="15785"/>
                  </a:lnTo>
                  <a:cubicBezTo>
                    <a:pt x="686" y="15466"/>
                    <a:pt x="1428" y="15116"/>
                    <a:pt x="2222" y="14745"/>
                  </a:cubicBezTo>
                  <a:lnTo>
                    <a:pt x="4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4751908" y="1115314"/>
              <a:ext cx="54322" cy="256622"/>
            </a:xfrm>
            <a:custGeom>
              <a:rect b="b" l="l" r="r" t="t"/>
              <a:pathLst>
                <a:path extrusionOk="0" h="15169" w="3211">
                  <a:moveTo>
                    <a:pt x="3211" y="0"/>
                  </a:moveTo>
                  <a:cubicBezTo>
                    <a:pt x="2839" y="157"/>
                    <a:pt x="2473" y="314"/>
                    <a:pt x="2107" y="470"/>
                  </a:cubicBezTo>
                  <a:lnTo>
                    <a:pt x="1" y="15168"/>
                  </a:lnTo>
                  <a:cubicBezTo>
                    <a:pt x="362" y="15000"/>
                    <a:pt x="733" y="14833"/>
                    <a:pt x="1109" y="14661"/>
                  </a:cubicBezTo>
                  <a:lnTo>
                    <a:pt x="32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5047842" y="1008672"/>
              <a:ext cx="63847" cy="231499"/>
            </a:xfrm>
            <a:custGeom>
              <a:rect b="b" l="l" r="r" t="t"/>
              <a:pathLst>
                <a:path extrusionOk="0" h="13684" w="3774">
                  <a:moveTo>
                    <a:pt x="3774" y="1"/>
                  </a:moveTo>
                  <a:lnTo>
                    <a:pt x="3774" y="1"/>
                  </a:lnTo>
                  <a:cubicBezTo>
                    <a:pt x="3230" y="116"/>
                    <a:pt x="2603" y="268"/>
                    <a:pt x="1903" y="456"/>
                  </a:cubicBezTo>
                  <a:lnTo>
                    <a:pt x="0" y="13684"/>
                  </a:lnTo>
                  <a:cubicBezTo>
                    <a:pt x="654" y="13408"/>
                    <a:pt x="1291" y="13130"/>
                    <a:pt x="1930" y="12858"/>
                  </a:cubicBezTo>
                  <a:lnTo>
                    <a:pt x="3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4388798" y="1282584"/>
              <a:ext cx="60666" cy="243443"/>
            </a:xfrm>
            <a:custGeom>
              <a:rect b="b" l="l" r="r" t="t"/>
              <a:pathLst>
                <a:path extrusionOk="0" h="14390" w="3586">
                  <a:moveTo>
                    <a:pt x="3585" y="0"/>
                  </a:moveTo>
                  <a:lnTo>
                    <a:pt x="3585" y="0"/>
                  </a:lnTo>
                  <a:cubicBezTo>
                    <a:pt x="3062" y="263"/>
                    <a:pt x="2509" y="550"/>
                    <a:pt x="1950" y="858"/>
                  </a:cubicBezTo>
                  <a:lnTo>
                    <a:pt x="0" y="14390"/>
                  </a:lnTo>
                  <a:cubicBezTo>
                    <a:pt x="355" y="14206"/>
                    <a:pt x="889" y="13950"/>
                    <a:pt x="1620" y="13637"/>
                  </a:cubicBezTo>
                  <a:lnTo>
                    <a:pt x="35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4433525" y="1267833"/>
              <a:ext cx="47149" cy="238401"/>
            </a:xfrm>
            <a:custGeom>
              <a:rect b="b" l="l" r="r" t="t"/>
              <a:pathLst>
                <a:path extrusionOk="0" h="14092" w="2787">
                  <a:moveTo>
                    <a:pt x="2787" y="1"/>
                  </a:moveTo>
                  <a:lnTo>
                    <a:pt x="2787" y="1"/>
                  </a:lnTo>
                  <a:cubicBezTo>
                    <a:pt x="2577" y="95"/>
                    <a:pt x="2358" y="199"/>
                    <a:pt x="2123" y="308"/>
                  </a:cubicBezTo>
                  <a:lnTo>
                    <a:pt x="2118" y="308"/>
                  </a:lnTo>
                  <a:cubicBezTo>
                    <a:pt x="2070" y="329"/>
                    <a:pt x="2024" y="351"/>
                    <a:pt x="1981" y="371"/>
                  </a:cubicBezTo>
                  <a:lnTo>
                    <a:pt x="1" y="14091"/>
                  </a:lnTo>
                  <a:cubicBezTo>
                    <a:pt x="252" y="13997"/>
                    <a:pt x="519" y="13893"/>
                    <a:pt x="801" y="13788"/>
                  </a:cubicBezTo>
                  <a:lnTo>
                    <a:pt x="2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15"/>
          <p:cNvSpPr/>
          <p:nvPr/>
        </p:nvSpPr>
        <p:spPr>
          <a:xfrm flipH="1" rot="4718480">
            <a:off x="1329423" y="3875186"/>
            <a:ext cx="773492" cy="766285"/>
          </a:xfrm>
          <a:custGeom>
            <a:rect b="b" l="l" r="r" t="t"/>
            <a:pathLst>
              <a:path extrusionOk="0" h="14141" w="14274">
                <a:moveTo>
                  <a:pt x="13661" y="428"/>
                </a:moveTo>
                <a:cubicBezTo>
                  <a:pt x="13695" y="428"/>
                  <a:pt x="13729" y="441"/>
                  <a:pt x="13756" y="468"/>
                </a:cubicBezTo>
                <a:cubicBezTo>
                  <a:pt x="13807" y="519"/>
                  <a:pt x="13807" y="601"/>
                  <a:pt x="13756" y="652"/>
                </a:cubicBezTo>
                <a:lnTo>
                  <a:pt x="9041" y="5594"/>
                </a:lnTo>
                <a:lnTo>
                  <a:pt x="8932" y="5485"/>
                </a:lnTo>
                <a:cubicBezTo>
                  <a:pt x="8889" y="5442"/>
                  <a:pt x="8834" y="5420"/>
                  <a:pt x="8779" y="5420"/>
                </a:cubicBezTo>
                <a:cubicBezTo>
                  <a:pt x="8725" y="5420"/>
                  <a:pt x="8671" y="5442"/>
                  <a:pt x="8630" y="5485"/>
                </a:cubicBezTo>
                <a:cubicBezTo>
                  <a:pt x="8548" y="5568"/>
                  <a:pt x="8548" y="5701"/>
                  <a:pt x="8630" y="5783"/>
                </a:cubicBezTo>
                <a:lnTo>
                  <a:pt x="8892" y="6049"/>
                </a:lnTo>
                <a:lnTo>
                  <a:pt x="9025" y="6183"/>
                </a:lnTo>
                <a:cubicBezTo>
                  <a:pt x="8594" y="6456"/>
                  <a:pt x="7665" y="7065"/>
                  <a:pt x="7281" y="7481"/>
                </a:cubicBezTo>
                <a:lnTo>
                  <a:pt x="5243" y="9667"/>
                </a:lnTo>
                <a:lnTo>
                  <a:pt x="4556" y="8980"/>
                </a:lnTo>
                <a:lnTo>
                  <a:pt x="4916" y="8646"/>
                </a:lnTo>
                <a:cubicBezTo>
                  <a:pt x="4916" y="8641"/>
                  <a:pt x="4916" y="8641"/>
                  <a:pt x="4921" y="8641"/>
                </a:cubicBezTo>
                <a:cubicBezTo>
                  <a:pt x="5274" y="8282"/>
                  <a:pt x="5567" y="7723"/>
                  <a:pt x="5726" y="7379"/>
                </a:cubicBezTo>
                <a:lnTo>
                  <a:pt x="5844" y="7496"/>
                </a:lnTo>
                <a:lnTo>
                  <a:pt x="6095" y="7748"/>
                </a:lnTo>
                <a:cubicBezTo>
                  <a:pt x="6136" y="7789"/>
                  <a:pt x="6193" y="7810"/>
                  <a:pt x="6249" y="7810"/>
                </a:cubicBezTo>
                <a:cubicBezTo>
                  <a:pt x="6301" y="7810"/>
                  <a:pt x="6358" y="7789"/>
                  <a:pt x="6398" y="7748"/>
                </a:cubicBezTo>
                <a:cubicBezTo>
                  <a:pt x="6481" y="7666"/>
                  <a:pt x="6481" y="7533"/>
                  <a:pt x="6398" y="7451"/>
                </a:cubicBezTo>
                <a:lnTo>
                  <a:pt x="6301" y="7353"/>
                </a:lnTo>
                <a:lnTo>
                  <a:pt x="13571" y="463"/>
                </a:lnTo>
                <a:cubicBezTo>
                  <a:pt x="13596" y="440"/>
                  <a:pt x="13628" y="428"/>
                  <a:pt x="13661" y="428"/>
                </a:cubicBezTo>
                <a:close/>
                <a:moveTo>
                  <a:pt x="4023" y="9051"/>
                </a:moveTo>
                <a:lnTo>
                  <a:pt x="5096" y="10119"/>
                </a:lnTo>
                <a:cubicBezTo>
                  <a:pt x="4033" y="10986"/>
                  <a:pt x="3043" y="11945"/>
                  <a:pt x="2140" y="12975"/>
                </a:cubicBezTo>
                <a:lnTo>
                  <a:pt x="1591" y="12432"/>
                </a:lnTo>
                <a:cubicBezTo>
                  <a:pt x="1550" y="12389"/>
                  <a:pt x="1496" y="12367"/>
                  <a:pt x="1442" y="12367"/>
                </a:cubicBezTo>
                <a:cubicBezTo>
                  <a:pt x="1388" y="12367"/>
                  <a:pt x="1335" y="12389"/>
                  <a:pt x="1293" y="12432"/>
                </a:cubicBezTo>
                <a:cubicBezTo>
                  <a:pt x="1206" y="12514"/>
                  <a:pt x="1206" y="12648"/>
                  <a:pt x="1293" y="12729"/>
                </a:cubicBezTo>
                <a:lnTo>
                  <a:pt x="1863" y="13299"/>
                </a:lnTo>
                <a:cubicBezTo>
                  <a:pt x="1776" y="13401"/>
                  <a:pt x="1689" y="13505"/>
                  <a:pt x="1606" y="13607"/>
                </a:cubicBezTo>
                <a:lnTo>
                  <a:pt x="534" y="12535"/>
                </a:lnTo>
                <a:cubicBezTo>
                  <a:pt x="1627" y="11647"/>
                  <a:pt x="2643" y="10657"/>
                  <a:pt x="3561" y="9595"/>
                </a:cubicBezTo>
                <a:lnTo>
                  <a:pt x="4177" y="10205"/>
                </a:lnTo>
                <a:cubicBezTo>
                  <a:pt x="4218" y="10252"/>
                  <a:pt x="4274" y="10273"/>
                  <a:pt x="4326" y="10273"/>
                </a:cubicBezTo>
                <a:cubicBezTo>
                  <a:pt x="4381" y="10273"/>
                  <a:pt x="4433" y="10252"/>
                  <a:pt x="4480" y="10205"/>
                </a:cubicBezTo>
                <a:cubicBezTo>
                  <a:pt x="4561" y="10124"/>
                  <a:pt x="4561" y="9989"/>
                  <a:pt x="4480" y="9908"/>
                </a:cubicBezTo>
                <a:lnTo>
                  <a:pt x="3838" y="9272"/>
                </a:lnTo>
                <a:cubicBezTo>
                  <a:pt x="3900" y="9195"/>
                  <a:pt x="3962" y="9123"/>
                  <a:pt x="4023" y="9051"/>
                </a:cubicBezTo>
                <a:close/>
                <a:moveTo>
                  <a:pt x="13663" y="0"/>
                </a:moveTo>
                <a:cubicBezTo>
                  <a:pt x="13525" y="0"/>
                  <a:pt x="13387" y="52"/>
                  <a:pt x="13278" y="155"/>
                </a:cubicBezTo>
                <a:lnTo>
                  <a:pt x="5998" y="7050"/>
                </a:lnTo>
                <a:lnTo>
                  <a:pt x="5804" y="6856"/>
                </a:lnTo>
                <a:cubicBezTo>
                  <a:pt x="5761" y="6813"/>
                  <a:pt x="5705" y="6791"/>
                  <a:pt x="5646" y="6791"/>
                </a:cubicBezTo>
                <a:cubicBezTo>
                  <a:pt x="5633" y="6791"/>
                  <a:pt x="5621" y="6792"/>
                  <a:pt x="5608" y="6794"/>
                </a:cubicBezTo>
                <a:cubicBezTo>
                  <a:pt x="5536" y="6809"/>
                  <a:pt x="5480" y="6861"/>
                  <a:pt x="5454" y="6927"/>
                </a:cubicBezTo>
                <a:cubicBezTo>
                  <a:pt x="5449" y="6937"/>
                  <a:pt x="5085" y="7872"/>
                  <a:pt x="4618" y="8333"/>
                </a:cubicBezTo>
                <a:lnTo>
                  <a:pt x="4253" y="8677"/>
                </a:lnTo>
                <a:lnTo>
                  <a:pt x="4156" y="8580"/>
                </a:lnTo>
                <a:cubicBezTo>
                  <a:pt x="4116" y="8538"/>
                  <a:pt x="4054" y="8518"/>
                  <a:pt x="3997" y="8518"/>
                </a:cubicBezTo>
                <a:cubicBezTo>
                  <a:pt x="3936" y="8523"/>
                  <a:pt x="3879" y="8549"/>
                  <a:pt x="3838" y="8599"/>
                </a:cubicBezTo>
                <a:cubicBezTo>
                  <a:pt x="2730" y="9980"/>
                  <a:pt x="1468" y="11247"/>
                  <a:pt x="83" y="12355"/>
                </a:cubicBezTo>
                <a:cubicBezTo>
                  <a:pt x="36" y="12391"/>
                  <a:pt x="5" y="12447"/>
                  <a:pt x="5" y="12509"/>
                </a:cubicBezTo>
                <a:cubicBezTo>
                  <a:pt x="0" y="12570"/>
                  <a:pt x="26" y="12627"/>
                  <a:pt x="67" y="12668"/>
                </a:cubicBezTo>
                <a:lnTo>
                  <a:pt x="1473" y="14074"/>
                </a:lnTo>
                <a:cubicBezTo>
                  <a:pt x="1514" y="14114"/>
                  <a:pt x="1565" y="14140"/>
                  <a:pt x="1622" y="14140"/>
                </a:cubicBezTo>
                <a:lnTo>
                  <a:pt x="1632" y="14140"/>
                </a:lnTo>
                <a:cubicBezTo>
                  <a:pt x="1694" y="14135"/>
                  <a:pt x="1750" y="14105"/>
                  <a:pt x="1791" y="14059"/>
                </a:cubicBezTo>
                <a:cubicBezTo>
                  <a:pt x="2899" y="12674"/>
                  <a:pt x="4161" y="11412"/>
                  <a:pt x="5546" y="10303"/>
                </a:cubicBezTo>
                <a:cubicBezTo>
                  <a:pt x="5593" y="10267"/>
                  <a:pt x="5624" y="10211"/>
                  <a:pt x="5624" y="10150"/>
                </a:cubicBezTo>
                <a:cubicBezTo>
                  <a:pt x="5629" y="10088"/>
                  <a:pt x="5603" y="10031"/>
                  <a:pt x="5562" y="9985"/>
                </a:cubicBezTo>
                <a:lnTo>
                  <a:pt x="5546" y="9970"/>
                </a:lnTo>
                <a:lnTo>
                  <a:pt x="7589" y="7773"/>
                </a:lnTo>
                <a:cubicBezTo>
                  <a:pt x="8056" y="7276"/>
                  <a:pt x="9461" y="6414"/>
                  <a:pt x="9477" y="6404"/>
                </a:cubicBezTo>
                <a:cubicBezTo>
                  <a:pt x="9533" y="6368"/>
                  <a:pt x="9569" y="6312"/>
                  <a:pt x="9579" y="6245"/>
                </a:cubicBezTo>
                <a:cubicBezTo>
                  <a:pt x="9584" y="6183"/>
                  <a:pt x="9564" y="6117"/>
                  <a:pt x="9517" y="6070"/>
                </a:cubicBezTo>
                <a:lnTo>
                  <a:pt x="9344" y="5895"/>
                </a:lnTo>
                <a:lnTo>
                  <a:pt x="14063" y="950"/>
                </a:lnTo>
                <a:cubicBezTo>
                  <a:pt x="14274" y="730"/>
                  <a:pt x="14269" y="380"/>
                  <a:pt x="14058" y="165"/>
                </a:cubicBezTo>
                <a:cubicBezTo>
                  <a:pt x="13949" y="55"/>
                  <a:pt x="13806" y="0"/>
                  <a:pt x="136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3178" y="876142"/>
            <a:ext cx="4726800" cy="350253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5"/>
          <p:cNvSpPr txBox="1"/>
          <p:nvPr/>
        </p:nvSpPr>
        <p:spPr>
          <a:xfrm>
            <a:off x="5080617" y="4597544"/>
            <a:ext cx="259192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sng" cap="none" strike="noStrike">
                <a:solidFill>
                  <a:schemeClr val="hlink"/>
                </a:solidFill>
                <a:latin typeface="Bellota Text"/>
                <a:ea typeface="Bellota Text"/>
                <a:cs typeface="Bellota Text"/>
                <a:sym typeface="Bellota Text"/>
                <a:hlinkClick r:id="rId5"/>
              </a:rPr>
              <a:t>https://trello.com/b/c1x4c9fi/northwind-traders</a:t>
            </a:r>
            <a:endParaRPr b="1" i="0" sz="9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/>
          <p:nvPr/>
        </p:nvSpPr>
        <p:spPr>
          <a:xfrm>
            <a:off x="1132488" y="795600"/>
            <a:ext cx="6879000" cy="3552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804" y="854488"/>
            <a:ext cx="5373237" cy="343452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6"/>
          <p:cNvSpPr/>
          <p:nvPr/>
        </p:nvSpPr>
        <p:spPr>
          <a:xfrm>
            <a:off x="586825" y="3402000"/>
            <a:ext cx="1093800" cy="9459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6"/>
          <p:cNvSpPr/>
          <p:nvPr/>
        </p:nvSpPr>
        <p:spPr>
          <a:xfrm>
            <a:off x="7461731" y="788356"/>
            <a:ext cx="1093800" cy="9459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7685560" y="1116012"/>
            <a:ext cx="651590" cy="618244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16"/>
          <p:cNvGrpSpPr/>
          <p:nvPr/>
        </p:nvGrpSpPr>
        <p:grpSpPr>
          <a:xfrm>
            <a:off x="228861" y="167709"/>
            <a:ext cx="486247" cy="623703"/>
            <a:chOff x="2495367" y="4352433"/>
            <a:chExt cx="280970" cy="360376"/>
          </a:xfrm>
        </p:grpSpPr>
        <p:sp>
          <p:nvSpPr>
            <p:cNvPr id="291" name="Google Shape;291;p16"/>
            <p:cNvSpPr/>
            <p:nvPr/>
          </p:nvSpPr>
          <p:spPr>
            <a:xfrm>
              <a:off x="2495367" y="4352433"/>
              <a:ext cx="280970" cy="360376"/>
            </a:xfrm>
            <a:custGeom>
              <a:rect b="b" l="l" r="r" t="t"/>
              <a:pathLst>
                <a:path extrusionOk="0" h="17659" w="13768">
                  <a:moveTo>
                    <a:pt x="6881" y="582"/>
                  </a:moveTo>
                  <a:cubicBezTo>
                    <a:pt x="8131" y="634"/>
                    <a:pt x="8693" y="1976"/>
                    <a:pt x="9545" y="4009"/>
                  </a:cubicBezTo>
                  <a:cubicBezTo>
                    <a:pt x="9831" y="4687"/>
                    <a:pt x="10149" y="5455"/>
                    <a:pt x="10537" y="6265"/>
                  </a:cubicBezTo>
                  <a:cubicBezTo>
                    <a:pt x="11365" y="8006"/>
                    <a:pt x="13126" y="12346"/>
                    <a:pt x="11544" y="14963"/>
                  </a:cubicBezTo>
                  <a:cubicBezTo>
                    <a:pt x="10753" y="16273"/>
                    <a:pt x="9194" y="16985"/>
                    <a:pt x="6914" y="17074"/>
                  </a:cubicBezTo>
                  <a:cubicBezTo>
                    <a:pt x="6813" y="17077"/>
                    <a:pt x="6713" y="17079"/>
                    <a:pt x="6615" y="17079"/>
                  </a:cubicBezTo>
                  <a:cubicBezTo>
                    <a:pt x="4765" y="17079"/>
                    <a:pt x="3411" y="16408"/>
                    <a:pt x="2580" y="15065"/>
                  </a:cubicBezTo>
                  <a:cubicBezTo>
                    <a:pt x="636" y="11925"/>
                    <a:pt x="2040" y="5735"/>
                    <a:pt x="3304" y="3437"/>
                  </a:cubicBezTo>
                  <a:cubicBezTo>
                    <a:pt x="4812" y="703"/>
                    <a:pt x="6540" y="582"/>
                    <a:pt x="6834" y="582"/>
                  </a:cubicBezTo>
                  <a:close/>
                  <a:moveTo>
                    <a:pt x="6856" y="0"/>
                  </a:moveTo>
                  <a:cubicBezTo>
                    <a:pt x="6478" y="0"/>
                    <a:pt x="4466" y="125"/>
                    <a:pt x="2799" y="3156"/>
                  </a:cubicBezTo>
                  <a:cubicBezTo>
                    <a:pt x="1442" y="5623"/>
                    <a:pt x="0" y="11994"/>
                    <a:pt x="2088" y="15369"/>
                  </a:cubicBezTo>
                  <a:cubicBezTo>
                    <a:pt x="3029" y="16891"/>
                    <a:pt x="4540" y="17659"/>
                    <a:pt x="6596" y="17659"/>
                  </a:cubicBezTo>
                  <a:cubicBezTo>
                    <a:pt x="6708" y="17659"/>
                    <a:pt x="6821" y="17659"/>
                    <a:pt x="6938" y="17655"/>
                  </a:cubicBezTo>
                  <a:cubicBezTo>
                    <a:pt x="9423" y="17556"/>
                    <a:pt x="11141" y="16750"/>
                    <a:pt x="12039" y="15261"/>
                  </a:cubicBezTo>
                  <a:cubicBezTo>
                    <a:pt x="13767" y="12402"/>
                    <a:pt x="11933" y="7842"/>
                    <a:pt x="11062" y="6016"/>
                  </a:cubicBezTo>
                  <a:cubicBezTo>
                    <a:pt x="10678" y="5216"/>
                    <a:pt x="10360" y="4453"/>
                    <a:pt x="10079" y="3784"/>
                  </a:cubicBezTo>
                  <a:cubicBezTo>
                    <a:pt x="9180" y="1630"/>
                    <a:pt x="8528" y="72"/>
                    <a:pt x="6910" y="1"/>
                  </a:cubicBezTo>
                  <a:cubicBezTo>
                    <a:pt x="6899" y="1"/>
                    <a:pt x="6881" y="0"/>
                    <a:pt x="6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596608" y="4463776"/>
              <a:ext cx="59937" cy="177402"/>
            </a:xfrm>
            <a:custGeom>
              <a:rect b="b" l="l" r="r" t="t"/>
              <a:pathLst>
                <a:path extrusionOk="0" h="8693" w="2937">
                  <a:moveTo>
                    <a:pt x="304" y="1"/>
                  </a:moveTo>
                  <a:cubicBezTo>
                    <a:pt x="260" y="1"/>
                    <a:pt x="216" y="10"/>
                    <a:pt x="175" y="31"/>
                  </a:cubicBezTo>
                  <a:cubicBezTo>
                    <a:pt x="62" y="87"/>
                    <a:pt x="0" y="205"/>
                    <a:pt x="20" y="331"/>
                  </a:cubicBezTo>
                  <a:lnTo>
                    <a:pt x="1176" y="8444"/>
                  </a:lnTo>
                  <a:cubicBezTo>
                    <a:pt x="1195" y="8589"/>
                    <a:pt x="1321" y="8692"/>
                    <a:pt x="1461" y="8692"/>
                  </a:cubicBezTo>
                  <a:lnTo>
                    <a:pt x="1504" y="8692"/>
                  </a:lnTo>
                  <a:cubicBezTo>
                    <a:pt x="1663" y="8669"/>
                    <a:pt x="1770" y="8519"/>
                    <a:pt x="1747" y="8360"/>
                  </a:cubicBezTo>
                  <a:lnTo>
                    <a:pt x="717" y="1109"/>
                  </a:lnTo>
                  <a:lnTo>
                    <a:pt x="2416" y="2807"/>
                  </a:lnTo>
                  <a:cubicBezTo>
                    <a:pt x="2472" y="2866"/>
                    <a:pt x="2546" y="2895"/>
                    <a:pt x="2620" y="2895"/>
                  </a:cubicBezTo>
                  <a:cubicBezTo>
                    <a:pt x="2694" y="2895"/>
                    <a:pt x="2768" y="2866"/>
                    <a:pt x="2824" y="2807"/>
                  </a:cubicBezTo>
                  <a:cubicBezTo>
                    <a:pt x="2936" y="2695"/>
                    <a:pt x="2936" y="2513"/>
                    <a:pt x="2824" y="2401"/>
                  </a:cubicBezTo>
                  <a:lnTo>
                    <a:pt x="512" y="83"/>
                  </a:lnTo>
                  <a:cubicBezTo>
                    <a:pt x="455" y="30"/>
                    <a:pt x="380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16"/>
          <p:cNvGrpSpPr/>
          <p:nvPr/>
        </p:nvGrpSpPr>
        <p:grpSpPr>
          <a:xfrm>
            <a:off x="8554447" y="4213452"/>
            <a:ext cx="486253" cy="570934"/>
            <a:chOff x="4035317" y="610983"/>
            <a:chExt cx="248012" cy="291174"/>
          </a:xfrm>
        </p:grpSpPr>
        <p:sp>
          <p:nvSpPr>
            <p:cNvPr id="294" name="Google Shape;294;p16"/>
            <p:cNvSpPr/>
            <p:nvPr/>
          </p:nvSpPr>
          <p:spPr>
            <a:xfrm>
              <a:off x="4035317" y="610983"/>
              <a:ext cx="248012" cy="291174"/>
            </a:xfrm>
            <a:custGeom>
              <a:rect b="b" l="l" r="r" t="t"/>
              <a:pathLst>
                <a:path extrusionOk="0" h="14268" w="12153">
                  <a:moveTo>
                    <a:pt x="5997" y="579"/>
                  </a:moveTo>
                  <a:cubicBezTo>
                    <a:pt x="6058" y="579"/>
                    <a:pt x="6095" y="583"/>
                    <a:pt x="6101" y="589"/>
                  </a:cubicBezTo>
                  <a:cubicBezTo>
                    <a:pt x="6123" y="593"/>
                    <a:pt x="6147" y="598"/>
                    <a:pt x="6170" y="598"/>
                  </a:cubicBezTo>
                  <a:lnTo>
                    <a:pt x="6185" y="598"/>
                  </a:lnTo>
                  <a:cubicBezTo>
                    <a:pt x="7411" y="598"/>
                    <a:pt x="8454" y="1015"/>
                    <a:pt x="9284" y="1838"/>
                  </a:cubicBezTo>
                  <a:cubicBezTo>
                    <a:pt x="11409" y="3959"/>
                    <a:pt x="11572" y="8162"/>
                    <a:pt x="11572" y="9403"/>
                  </a:cubicBezTo>
                  <a:cubicBezTo>
                    <a:pt x="11572" y="11135"/>
                    <a:pt x="11025" y="12474"/>
                    <a:pt x="10037" y="13162"/>
                  </a:cubicBezTo>
                  <a:cubicBezTo>
                    <a:pt x="9537" y="13512"/>
                    <a:pt x="8927" y="13687"/>
                    <a:pt x="8234" y="13687"/>
                  </a:cubicBezTo>
                  <a:cubicBezTo>
                    <a:pt x="7637" y="13687"/>
                    <a:pt x="6979" y="13558"/>
                    <a:pt x="6274" y="13298"/>
                  </a:cubicBezTo>
                  <a:cubicBezTo>
                    <a:pt x="6039" y="13209"/>
                    <a:pt x="5814" y="13129"/>
                    <a:pt x="5595" y="13050"/>
                  </a:cubicBezTo>
                  <a:cubicBezTo>
                    <a:pt x="2346" y="11880"/>
                    <a:pt x="713" y="11295"/>
                    <a:pt x="2342" y="5850"/>
                  </a:cubicBezTo>
                  <a:cubicBezTo>
                    <a:pt x="3816" y="907"/>
                    <a:pt x="5562" y="579"/>
                    <a:pt x="5997" y="579"/>
                  </a:cubicBezTo>
                  <a:close/>
                  <a:moveTo>
                    <a:pt x="5994" y="0"/>
                  </a:moveTo>
                  <a:cubicBezTo>
                    <a:pt x="5298" y="0"/>
                    <a:pt x="3335" y="496"/>
                    <a:pt x="1784" y="5686"/>
                  </a:cubicBezTo>
                  <a:cubicBezTo>
                    <a:pt x="0" y="11655"/>
                    <a:pt x="2033" y="12386"/>
                    <a:pt x="5399" y="13598"/>
                  </a:cubicBezTo>
                  <a:cubicBezTo>
                    <a:pt x="5618" y="13678"/>
                    <a:pt x="5842" y="13756"/>
                    <a:pt x="6073" y="13841"/>
                  </a:cubicBezTo>
                  <a:cubicBezTo>
                    <a:pt x="6845" y="14127"/>
                    <a:pt x="7575" y="14267"/>
                    <a:pt x="8240" y="14267"/>
                  </a:cubicBezTo>
                  <a:cubicBezTo>
                    <a:pt x="9050" y="14267"/>
                    <a:pt x="9766" y="14056"/>
                    <a:pt x="10370" y="13639"/>
                  </a:cubicBezTo>
                  <a:cubicBezTo>
                    <a:pt x="11516" y="12839"/>
                    <a:pt x="12153" y="11332"/>
                    <a:pt x="12153" y="9403"/>
                  </a:cubicBezTo>
                  <a:cubicBezTo>
                    <a:pt x="12153" y="7746"/>
                    <a:pt x="11915" y="3645"/>
                    <a:pt x="9690" y="1432"/>
                  </a:cubicBezTo>
                  <a:cubicBezTo>
                    <a:pt x="8754" y="495"/>
                    <a:pt x="7584" y="22"/>
                    <a:pt x="6203" y="17"/>
                  </a:cubicBezTo>
                  <a:cubicBezTo>
                    <a:pt x="6159" y="9"/>
                    <a:pt x="6088" y="0"/>
                    <a:pt x="5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137640" y="674389"/>
              <a:ext cx="83528" cy="169872"/>
            </a:xfrm>
            <a:custGeom>
              <a:rect b="b" l="l" r="r" t="t"/>
              <a:pathLst>
                <a:path extrusionOk="0" h="8324" w="4093">
                  <a:moveTo>
                    <a:pt x="581" y="829"/>
                  </a:moveTo>
                  <a:lnTo>
                    <a:pt x="2584" y="2144"/>
                  </a:lnTo>
                  <a:lnTo>
                    <a:pt x="581" y="3984"/>
                  </a:lnTo>
                  <a:lnTo>
                    <a:pt x="581" y="829"/>
                  </a:lnTo>
                  <a:close/>
                  <a:moveTo>
                    <a:pt x="287" y="1"/>
                  </a:moveTo>
                  <a:cubicBezTo>
                    <a:pt x="240" y="1"/>
                    <a:pt x="193" y="11"/>
                    <a:pt x="150" y="32"/>
                  </a:cubicBezTo>
                  <a:cubicBezTo>
                    <a:pt x="57" y="84"/>
                    <a:pt x="0" y="183"/>
                    <a:pt x="0" y="291"/>
                  </a:cubicBezTo>
                  <a:lnTo>
                    <a:pt x="0" y="7321"/>
                  </a:lnTo>
                  <a:cubicBezTo>
                    <a:pt x="0" y="7486"/>
                    <a:pt x="126" y="7611"/>
                    <a:pt x="290" y="7611"/>
                  </a:cubicBezTo>
                  <a:cubicBezTo>
                    <a:pt x="450" y="7611"/>
                    <a:pt x="581" y="7486"/>
                    <a:pt x="581" y="7321"/>
                  </a:cubicBezTo>
                  <a:lnTo>
                    <a:pt x="581" y="4442"/>
                  </a:lnTo>
                  <a:lnTo>
                    <a:pt x="3539" y="8216"/>
                  </a:lnTo>
                  <a:cubicBezTo>
                    <a:pt x="3596" y="8285"/>
                    <a:pt x="3680" y="8324"/>
                    <a:pt x="3764" y="8324"/>
                  </a:cubicBezTo>
                  <a:cubicBezTo>
                    <a:pt x="3829" y="8324"/>
                    <a:pt x="3890" y="8305"/>
                    <a:pt x="3946" y="8262"/>
                  </a:cubicBezTo>
                  <a:cubicBezTo>
                    <a:pt x="4073" y="8164"/>
                    <a:pt x="4092" y="7981"/>
                    <a:pt x="3993" y="7855"/>
                  </a:cubicBezTo>
                  <a:lnTo>
                    <a:pt x="1156" y="4241"/>
                  </a:lnTo>
                  <a:lnTo>
                    <a:pt x="3249" y="2322"/>
                  </a:lnTo>
                  <a:cubicBezTo>
                    <a:pt x="3315" y="2261"/>
                    <a:pt x="3352" y="2173"/>
                    <a:pt x="3343" y="2083"/>
                  </a:cubicBezTo>
                  <a:cubicBezTo>
                    <a:pt x="3338" y="1994"/>
                    <a:pt x="3287" y="1914"/>
                    <a:pt x="3216" y="1864"/>
                  </a:cubicBezTo>
                  <a:lnTo>
                    <a:pt x="450" y="47"/>
                  </a:lnTo>
                  <a:cubicBezTo>
                    <a:pt x="401" y="16"/>
                    <a:pt x="344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p16"/>
          <p:cNvSpPr/>
          <p:nvPr/>
        </p:nvSpPr>
        <p:spPr>
          <a:xfrm>
            <a:off x="825962" y="3736854"/>
            <a:ext cx="613052" cy="585175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7"/>
          <p:cNvGrpSpPr/>
          <p:nvPr/>
        </p:nvGrpSpPr>
        <p:grpSpPr>
          <a:xfrm>
            <a:off x="595650" y="2080950"/>
            <a:ext cx="7952700" cy="981600"/>
            <a:chOff x="595650" y="2080950"/>
            <a:chExt cx="7952700" cy="981600"/>
          </a:xfrm>
        </p:grpSpPr>
        <p:sp>
          <p:nvSpPr>
            <p:cNvPr id="302" name="Google Shape;302;p17"/>
            <p:cNvSpPr/>
            <p:nvPr/>
          </p:nvSpPr>
          <p:spPr>
            <a:xfrm>
              <a:off x="5956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7188750" y="2080950"/>
              <a:ext cx="1359600" cy="981600"/>
            </a:xfrm>
            <a:prstGeom prst="diamond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ext&#10;&#10;Description automatically generated" id="304" name="Google Shape;3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3325" y="802001"/>
            <a:ext cx="4537350" cy="37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7"/>
          <p:cNvGrpSpPr/>
          <p:nvPr/>
        </p:nvGrpSpPr>
        <p:grpSpPr>
          <a:xfrm rot="2700000">
            <a:off x="6993911" y="3551687"/>
            <a:ext cx="907341" cy="1393172"/>
            <a:chOff x="2682973" y="3523766"/>
            <a:chExt cx="521616" cy="800912"/>
          </a:xfrm>
        </p:grpSpPr>
        <p:sp>
          <p:nvSpPr>
            <p:cNvPr id="306" name="Google Shape;306;p17"/>
            <p:cNvSpPr/>
            <p:nvPr/>
          </p:nvSpPr>
          <p:spPr>
            <a:xfrm>
              <a:off x="2895721" y="4314230"/>
              <a:ext cx="2041" cy="4510"/>
            </a:xfrm>
            <a:custGeom>
              <a:rect b="b" l="l" r="r" t="t"/>
              <a:pathLst>
                <a:path extrusionOk="0" h="221" w="100">
                  <a:moveTo>
                    <a:pt x="0" y="0"/>
                  </a:moveTo>
                  <a:cubicBezTo>
                    <a:pt x="61" y="146"/>
                    <a:pt x="99" y="220"/>
                    <a:pt x="99" y="220"/>
                  </a:cubicBezTo>
                  <a:cubicBezTo>
                    <a:pt x="67" y="151"/>
                    <a:pt x="33" y="7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2890476" y="4309577"/>
              <a:ext cx="12632" cy="13836"/>
            </a:xfrm>
            <a:custGeom>
              <a:rect b="b" l="l" r="r" t="t"/>
              <a:pathLst>
                <a:path extrusionOk="0" h="678" w="619">
                  <a:moveTo>
                    <a:pt x="254" y="1"/>
                  </a:moveTo>
                  <a:cubicBezTo>
                    <a:pt x="224" y="1"/>
                    <a:pt x="193" y="6"/>
                    <a:pt x="164" y="18"/>
                  </a:cubicBezTo>
                  <a:cubicBezTo>
                    <a:pt x="52" y="70"/>
                    <a:pt x="0" y="206"/>
                    <a:pt x="47" y="323"/>
                  </a:cubicBezTo>
                  <a:cubicBezTo>
                    <a:pt x="113" y="468"/>
                    <a:pt x="150" y="547"/>
                    <a:pt x="150" y="547"/>
                  </a:cubicBezTo>
                  <a:cubicBezTo>
                    <a:pt x="188" y="632"/>
                    <a:pt x="272" y="678"/>
                    <a:pt x="356" y="678"/>
                  </a:cubicBezTo>
                  <a:cubicBezTo>
                    <a:pt x="389" y="678"/>
                    <a:pt x="421" y="673"/>
                    <a:pt x="454" y="660"/>
                  </a:cubicBezTo>
                  <a:cubicBezTo>
                    <a:pt x="566" y="608"/>
                    <a:pt x="618" y="468"/>
                    <a:pt x="566" y="355"/>
                  </a:cubicBezTo>
                  <a:lnTo>
                    <a:pt x="469" y="139"/>
                  </a:lnTo>
                  <a:lnTo>
                    <a:pt x="469" y="135"/>
                  </a:lnTo>
                  <a:cubicBezTo>
                    <a:pt x="430" y="51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2689769" y="3528500"/>
              <a:ext cx="509963" cy="785750"/>
            </a:xfrm>
            <a:custGeom>
              <a:rect b="b" l="l" r="r" t="t"/>
              <a:pathLst>
                <a:path extrusionOk="0" h="38503" w="24989">
                  <a:moveTo>
                    <a:pt x="23289" y="0"/>
                  </a:moveTo>
                  <a:cubicBezTo>
                    <a:pt x="18996" y="2649"/>
                    <a:pt x="0" y="16216"/>
                    <a:pt x="10092" y="38502"/>
                  </a:cubicBezTo>
                  <a:cubicBezTo>
                    <a:pt x="9063" y="36106"/>
                    <a:pt x="510" y="14315"/>
                    <a:pt x="24989" y="2027"/>
                  </a:cubicBezTo>
                  <a:lnTo>
                    <a:pt x="2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706564" y="3523766"/>
              <a:ext cx="498025" cy="795178"/>
            </a:xfrm>
            <a:custGeom>
              <a:rect b="b" l="l" r="r" t="t"/>
              <a:pathLst>
                <a:path extrusionOk="0" h="38965" w="24404">
                  <a:moveTo>
                    <a:pt x="22419" y="531"/>
                  </a:moveTo>
                  <a:lnTo>
                    <a:pt x="23801" y="2184"/>
                  </a:lnTo>
                  <a:cubicBezTo>
                    <a:pt x="7795" y="10344"/>
                    <a:pt x="6011" y="22575"/>
                    <a:pt x="6971" y="30683"/>
                  </a:cubicBezTo>
                  <a:lnTo>
                    <a:pt x="6971" y="30683"/>
                  </a:lnTo>
                  <a:cubicBezTo>
                    <a:pt x="3952" y="13343"/>
                    <a:pt x="18651" y="2895"/>
                    <a:pt x="22419" y="531"/>
                  </a:cubicBezTo>
                  <a:close/>
                  <a:moveTo>
                    <a:pt x="22465" y="1"/>
                  </a:moveTo>
                  <a:cubicBezTo>
                    <a:pt x="22424" y="1"/>
                    <a:pt x="22382" y="12"/>
                    <a:pt x="22345" y="36"/>
                  </a:cubicBezTo>
                  <a:cubicBezTo>
                    <a:pt x="20575" y="1131"/>
                    <a:pt x="14466" y="5226"/>
                    <a:pt x="10276" y="12001"/>
                  </a:cubicBezTo>
                  <a:cubicBezTo>
                    <a:pt x="5160" y="20281"/>
                    <a:pt x="4747" y="29307"/>
                    <a:pt x="9064" y="38833"/>
                  </a:cubicBezTo>
                  <a:cubicBezTo>
                    <a:pt x="9101" y="38917"/>
                    <a:pt x="9185" y="38965"/>
                    <a:pt x="9269" y="38965"/>
                  </a:cubicBezTo>
                  <a:cubicBezTo>
                    <a:pt x="9302" y="38965"/>
                    <a:pt x="9336" y="38959"/>
                    <a:pt x="9364" y="38945"/>
                  </a:cubicBezTo>
                  <a:cubicBezTo>
                    <a:pt x="9481" y="38894"/>
                    <a:pt x="9532" y="38762"/>
                    <a:pt x="9481" y="38645"/>
                  </a:cubicBezTo>
                  <a:cubicBezTo>
                    <a:pt x="8441" y="36225"/>
                    <a:pt x="1" y="14650"/>
                    <a:pt x="24268" y="2465"/>
                  </a:cubicBezTo>
                  <a:cubicBezTo>
                    <a:pt x="24329" y="2432"/>
                    <a:pt x="24376" y="2376"/>
                    <a:pt x="24390" y="2305"/>
                  </a:cubicBezTo>
                  <a:cubicBezTo>
                    <a:pt x="24404" y="2235"/>
                    <a:pt x="24385" y="2165"/>
                    <a:pt x="24339" y="2114"/>
                  </a:cubicBezTo>
                  <a:lnTo>
                    <a:pt x="22643" y="82"/>
                  </a:lnTo>
                  <a:cubicBezTo>
                    <a:pt x="22598" y="30"/>
                    <a:pt x="22532" y="1"/>
                    <a:pt x="2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82973" y="3767574"/>
              <a:ext cx="325500" cy="557104"/>
            </a:xfrm>
            <a:custGeom>
              <a:rect b="b" l="l" r="r" t="t"/>
              <a:pathLst>
                <a:path extrusionOk="0" h="27299" w="15950">
                  <a:moveTo>
                    <a:pt x="11415" y="0"/>
                  </a:moveTo>
                  <a:cubicBezTo>
                    <a:pt x="11403" y="0"/>
                    <a:pt x="11392" y="1"/>
                    <a:pt x="11380" y="2"/>
                  </a:cubicBezTo>
                  <a:cubicBezTo>
                    <a:pt x="6845" y="521"/>
                    <a:pt x="3732" y="2090"/>
                    <a:pt x="2131" y="4660"/>
                  </a:cubicBezTo>
                  <a:cubicBezTo>
                    <a:pt x="1" y="8077"/>
                    <a:pt x="1353" y="11976"/>
                    <a:pt x="1409" y="12140"/>
                  </a:cubicBezTo>
                  <a:cubicBezTo>
                    <a:pt x="1442" y="12238"/>
                    <a:pt x="1526" y="12309"/>
                    <a:pt x="1630" y="12328"/>
                  </a:cubicBezTo>
                  <a:cubicBezTo>
                    <a:pt x="1650" y="12332"/>
                    <a:pt x="1670" y="12334"/>
                    <a:pt x="1689" y="12334"/>
                  </a:cubicBezTo>
                  <a:cubicBezTo>
                    <a:pt x="1771" y="12334"/>
                    <a:pt x="1848" y="12298"/>
                    <a:pt x="1902" y="12234"/>
                  </a:cubicBezTo>
                  <a:cubicBezTo>
                    <a:pt x="1925" y="12210"/>
                    <a:pt x="3352" y="10581"/>
                    <a:pt x="5211" y="9205"/>
                  </a:cubicBezTo>
                  <a:lnTo>
                    <a:pt x="5211" y="9205"/>
                  </a:lnTo>
                  <a:cubicBezTo>
                    <a:pt x="3414" y="10881"/>
                    <a:pt x="2332" y="12730"/>
                    <a:pt x="1981" y="14733"/>
                  </a:cubicBezTo>
                  <a:cubicBezTo>
                    <a:pt x="1302" y="18628"/>
                    <a:pt x="3652" y="21629"/>
                    <a:pt x="3755" y="21755"/>
                  </a:cubicBezTo>
                  <a:cubicBezTo>
                    <a:pt x="3812" y="21825"/>
                    <a:pt x="3894" y="21862"/>
                    <a:pt x="3981" y="21862"/>
                  </a:cubicBezTo>
                  <a:cubicBezTo>
                    <a:pt x="4017" y="21862"/>
                    <a:pt x="4053" y="21856"/>
                    <a:pt x="4088" y="21844"/>
                  </a:cubicBezTo>
                  <a:cubicBezTo>
                    <a:pt x="4205" y="21798"/>
                    <a:pt x="4279" y="21681"/>
                    <a:pt x="4270" y="21554"/>
                  </a:cubicBezTo>
                  <a:cubicBezTo>
                    <a:pt x="4270" y="21541"/>
                    <a:pt x="4209" y="20393"/>
                    <a:pt x="5015" y="18460"/>
                  </a:cubicBezTo>
                  <a:lnTo>
                    <a:pt x="5015" y="18460"/>
                  </a:lnTo>
                  <a:cubicBezTo>
                    <a:pt x="4724" y="20646"/>
                    <a:pt x="5043" y="22518"/>
                    <a:pt x="5964" y="24040"/>
                  </a:cubicBezTo>
                  <a:cubicBezTo>
                    <a:pt x="7556" y="26666"/>
                    <a:pt x="10346" y="27270"/>
                    <a:pt x="10464" y="27293"/>
                  </a:cubicBezTo>
                  <a:cubicBezTo>
                    <a:pt x="10486" y="27298"/>
                    <a:pt x="10505" y="27298"/>
                    <a:pt x="10524" y="27298"/>
                  </a:cubicBezTo>
                  <a:cubicBezTo>
                    <a:pt x="10580" y="27298"/>
                    <a:pt x="10637" y="27284"/>
                    <a:pt x="10683" y="27251"/>
                  </a:cubicBezTo>
                  <a:cubicBezTo>
                    <a:pt x="10721" y="27228"/>
                    <a:pt x="14526" y="24704"/>
                    <a:pt x="13772" y="20586"/>
                  </a:cubicBezTo>
                  <a:cubicBezTo>
                    <a:pt x="13627" y="19799"/>
                    <a:pt x="13342" y="19097"/>
                    <a:pt x="12972" y="18484"/>
                  </a:cubicBezTo>
                  <a:lnTo>
                    <a:pt x="12972" y="18484"/>
                  </a:lnTo>
                  <a:cubicBezTo>
                    <a:pt x="13413" y="18961"/>
                    <a:pt x="13843" y="19504"/>
                    <a:pt x="14241" y="20122"/>
                  </a:cubicBezTo>
                  <a:cubicBezTo>
                    <a:pt x="14293" y="20202"/>
                    <a:pt x="14385" y="20252"/>
                    <a:pt x="14482" y="20252"/>
                  </a:cubicBezTo>
                  <a:cubicBezTo>
                    <a:pt x="14496" y="20252"/>
                    <a:pt x="14511" y="20251"/>
                    <a:pt x="14526" y="20249"/>
                  </a:cubicBezTo>
                  <a:cubicBezTo>
                    <a:pt x="14639" y="20234"/>
                    <a:pt x="14733" y="20150"/>
                    <a:pt x="14765" y="20037"/>
                  </a:cubicBezTo>
                  <a:cubicBezTo>
                    <a:pt x="15950" y="15721"/>
                    <a:pt x="15219" y="14027"/>
                    <a:pt x="12565" y="11415"/>
                  </a:cubicBezTo>
                  <a:cubicBezTo>
                    <a:pt x="10047" y="8938"/>
                    <a:pt x="10285" y="5581"/>
                    <a:pt x="10285" y="5549"/>
                  </a:cubicBezTo>
                  <a:cubicBezTo>
                    <a:pt x="10300" y="5390"/>
                    <a:pt x="10183" y="5250"/>
                    <a:pt x="10019" y="5235"/>
                  </a:cubicBezTo>
                  <a:cubicBezTo>
                    <a:pt x="10011" y="5235"/>
                    <a:pt x="10003" y="5234"/>
                    <a:pt x="9995" y="5234"/>
                  </a:cubicBezTo>
                  <a:cubicBezTo>
                    <a:pt x="9850" y="5234"/>
                    <a:pt x="9723" y="5351"/>
                    <a:pt x="9710" y="5503"/>
                  </a:cubicBezTo>
                  <a:cubicBezTo>
                    <a:pt x="9695" y="5652"/>
                    <a:pt x="9438" y="9154"/>
                    <a:pt x="12158" y="11827"/>
                  </a:cubicBezTo>
                  <a:cubicBezTo>
                    <a:pt x="14582" y="14214"/>
                    <a:pt x="15261" y="15632"/>
                    <a:pt x="14362" y="19274"/>
                  </a:cubicBezTo>
                  <a:cubicBezTo>
                    <a:pt x="11802" y="15707"/>
                    <a:pt x="8380" y="14752"/>
                    <a:pt x="8226" y="14715"/>
                  </a:cubicBezTo>
                  <a:cubicBezTo>
                    <a:pt x="8200" y="14708"/>
                    <a:pt x="8174" y="14704"/>
                    <a:pt x="8149" y="14704"/>
                  </a:cubicBezTo>
                  <a:cubicBezTo>
                    <a:pt x="8028" y="14704"/>
                    <a:pt x="7913" y="14783"/>
                    <a:pt x="7874" y="14906"/>
                  </a:cubicBezTo>
                  <a:cubicBezTo>
                    <a:pt x="7828" y="15052"/>
                    <a:pt x="7908" y="15211"/>
                    <a:pt x="8053" y="15267"/>
                  </a:cubicBezTo>
                  <a:cubicBezTo>
                    <a:pt x="8099" y="15282"/>
                    <a:pt x="12514" y="16929"/>
                    <a:pt x="13202" y="20692"/>
                  </a:cubicBezTo>
                  <a:cubicBezTo>
                    <a:pt x="13819" y="24063"/>
                    <a:pt x="11034" y="26282"/>
                    <a:pt x="10468" y="26698"/>
                  </a:cubicBezTo>
                  <a:cubicBezTo>
                    <a:pt x="9934" y="26554"/>
                    <a:pt x="7744" y="25856"/>
                    <a:pt x="6461" y="23740"/>
                  </a:cubicBezTo>
                  <a:cubicBezTo>
                    <a:pt x="5333" y="21878"/>
                    <a:pt x="5188" y="19419"/>
                    <a:pt x="6030" y="16442"/>
                  </a:cubicBezTo>
                  <a:cubicBezTo>
                    <a:pt x="6072" y="16302"/>
                    <a:pt x="6002" y="16157"/>
                    <a:pt x="5866" y="16096"/>
                  </a:cubicBezTo>
                  <a:cubicBezTo>
                    <a:pt x="5831" y="16081"/>
                    <a:pt x="5793" y="16074"/>
                    <a:pt x="5756" y="16074"/>
                  </a:cubicBezTo>
                  <a:cubicBezTo>
                    <a:pt x="5657" y="16074"/>
                    <a:pt x="5560" y="16126"/>
                    <a:pt x="5506" y="16217"/>
                  </a:cubicBezTo>
                  <a:cubicBezTo>
                    <a:pt x="4298" y="18240"/>
                    <a:pt x="3891" y="19799"/>
                    <a:pt x="3755" y="20707"/>
                  </a:cubicBezTo>
                  <a:cubicBezTo>
                    <a:pt x="3123" y="19635"/>
                    <a:pt x="2098" y="17416"/>
                    <a:pt x="2552" y="14828"/>
                  </a:cubicBezTo>
                  <a:cubicBezTo>
                    <a:pt x="3039" y="12065"/>
                    <a:pt x="5037" y="9589"/>
                    <a:pt x="8498" y="7469"/>
                  </a:cubicBezTo>
                  <a:cubicBezTo>
                    <a:pt x="8619" y="7394"/>
                    <a:pt x="8671" y="7239"/>
                    <a:pt x="8614" y="7108"/>
                  </a:cubicBezTo>
                  <a:cubicBezTo>
                    <a:pt x="8566" y="6999"/>
                    <a:pt x="8462" y="6932"/>
                    <a:pt x="8350" y="6932"/>
                  </a:cubicBezTo>
                  <a:cubicBezTo>
                    <a:pt x="8323" y="6932"/>
                    <a:pt x="8295" y="6936"/>
                    <a:pt x="8267" y="6944"/>
                  </a:cubicBezTo>
                  <a:cubicBezTo>
                    <a:pt x="5553" y="7698"/>
                    <a:pt x="2786" y="10436"/>
                    <a:pt x="1817" y="11466"/>
                  </a:cubicBezTo>
                  <a:cubicBezTo>
                    <a:pt x="1541" y="10343"/>
                    <a:pt x="1063" y="7469"/>
                    <a:pt x="2627" y="4959"/>
                  </a:cubicBezTo>
                  <a:cubicBezTo>
                    <a:pt x="4129" y="2554"/>
                    <a:pt x="7098" y="1078"/>
                    <a:pt x="11447" y="577"/>
                  </a:cubicBezTo>
                  <a:cubicBezTo>
                    <a:pt x="11605" y="559"/>
                    <a:pt x="11717" y="413"/>
                    <a:pt x="11699" y="255"/>
                  </a:cubicBezTo>
                  <a:cubicBezTo>
                    <a:pt x="11682" y="107"/>
                    <a:pt x="11556" y="0"/>
                    <a:pt x="1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2899068" y="3702046"/>
              <a:ext cx="158321" cy="388947"/>
            </a:xfrm>
            <a:custGeom>
              <a:rect b="b" l="l" r="r" t="t"/>
              <a:pathLst>
                <a:path extrusionOk="0" h="19059" w="7758">
                  <a:moveTo>
                    <a:pt x="5092" y="0"/>
                  </a:moveTo>
                  <a:cubicBezTo>
                    <a:pt x="4981" y="0"/>
                    <a:pt x="4875" y="67"/>
                    <a:pt x="4827" y="175"/>
                  </a:cubicBezTo>
                  <a:cubicBezTo>
                    <a:pt x="4738" y="376"/>
                    <a:pt x="2729" y="5147"/>
                    <a:pt x="4986" y="9626"/>
                  </a:cubicBezTo>
                  <a:cubicBezTo>
                    <a:pt x="6489" y="12608"/>
                    <a:pt x="6184" y="15842"/>
                    <a:pt x="5862" y="17519"/>
                  </a:cubicBezTo>
                  <a:cubicBezTo>
                    <a:pt x="5370" y="16330"/>
                    <a:pt x="4041" y="14457"/>
                    <a:pt x="464" y="12618"/>
                  </a:cubicBezTo>
                  <a:cubicBezTo>
                    <a:pt x="422" y="12595"/>
                    <a:pt x="376" y="12584"/>
                    <a:pt x="331" y="12584"/>
                  </a:cubicBezTo>
                  <a:cubicBezTo>
                    <a:pt x="228" y="12584"/>
                    <a:pt x="127" y="12641"/>
                    <a:pt x="76" y="12739"/>
                  </a:cubicBezTo>
                  <a:cubicBezTo>
                    <a:pt x="0" y="12884"/>
                    <a:pt x="57" y="13057"/>
                    <a:pt x="202" y="13132"/>
                  </a:cubicBezTo>
                  <a:cubicBezTo>
                    <a:pt x="5618" y="15922"/>
                    <a:pt x="5566" y="18726"/>
                    <a:pt x="5566" y="18750"/>
                  </a:cubicBezTo>
                  <a:cubicBezTo>
                    <a:pt x="5557" y="18895"/>
                    <a:pt x="5661" y="19026"/>
                    <a:pt x="5801" y="19054"/>
                  </a:cubicBezTo>
                  <a:cubicBezTo>
                    <a:pt x="5819" y="19054"/>
                    <a:pt x="5838" y="19059"/>
                    <a:pt x="5857" y="19059"/>
                  </a:cubicBezTo>
                  <a:cubicBezTo>
                    <a:pt x="5979" y="19059"/>
                    <a:pt x="6091" y="18979"/>
                    <a:pt x="6132" y="18858"/>
                  </a:cubicBezTo>
                  <a:cubicBezTo>
                    <a:pt x="6199" y="18657"/>
                    <a:pt x="7757" y="13830"/>
                    <a:pt x="5506" y="9364"/>
                  </a:cubicBezTo>
                  <a:cubicBezTo>
                    <a:pt x="3371" y="5132"/>
                    <a:pt x="5337" y="450"/>
                    <a:pt x="5361" y="404"/>
                  </a:cubicBezTo>
                  <a:cubicBezTo>
                    <a:pt x="5421" y="259"/>
                    <a:pt x="5356" y="85"/>
                    <a:pt x="5206" y="25"/>
                  </a:cubicBezTo>
                  <a:cubicBezTo>
                    <a:pt x="5168" y="8"/>
                    <a:pt x="5130" y="0"/>
                    <a:pt x="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3022309" y="3615171"/>
              <a:ext cx="97548" cy="230584"/>
            </a:xfrm>
            <a:custGeom>
              <a:rect b="b" l="l" r="r" t="t"/>
              <a:pathLst>
                <a:path extrusionOk="0" h="11299" w="4780">
                  <a:moveTo>
                    <a:pt x="2921" y="1736"/>
                  </a:moveTo>
                  <a:cubicBezTo>
                    <a:pt x="2734" y="2382"/>
                    <a:pt x="2720" y="3224"/>
                    <a:pt x="3132" y="4282"/>
                  </a:cubicBezTo>
                  <a:cubicBezTo>
                    <a:pt x="3947" y="6370"/>
                    <a:pt x="3029" y="9300"/>
                    <a:pt x="2617" y="10424"/>
                  </a:cubicBezTo>
                  <a:cubicBezTo>
                    <a:pt x="2003" y="9577"/>
                    <a:pt x="711" y="7460"/>
                    <a:pt x="1048" y="5139"/>
                  </a:cubicBezTo>
                  <a:cubicBezTo>
                    <a:pt x="1232" y="3888"/>
                    <a:pt x="1858" y="2751"/>
                    <a:pt x="2921" y="1736"/>
                  </a:cubicBezTo>
                  <a:close/>
                  <a:moveTo>
                    <a:pt x="4328" y="0"/>
                  </a:moveTo>
                  <a:cubicBezTo>
                    <a:pt x="4280" y="0"/>
                    <a:pt x="4231" y="12"/>
                    <a:pt x="4185" y="36"/>
                  </a:cubicBezTo>
                  <a:cubicBezTo>
                    <a:pt x="4185" y="36"/>
                    <a:pt x="4162" y="51"/>
                    <a:pt x="4129" y="73"/>
                  </a:cubicBezTo>
                  <a:cubicBezTo>
                    <a:pt x="1985" y="1445"/>
                    <a:pt x="754" y="3121"/>
                    <a:pt x="473" y="5055"/>
                  </a:cubicBezTo>
                  <a:cubicBezTo>
                    <a:pt x="0" y="8313"/>
                    <a:pt x="2379" y="11083"/>
                    <a:pt x="2481" y="11196"/>
                  </a:cubicBezTo>
                  <a:cubicBezTo>
                    <a:pt x="2533" y="11262"/>
                    <a:pt x="2617" y="11299"/>
                    <a:pt x="2697" y="11299"/>
                  </a:cubicBezTo>
                  <a:cubicBezTo>
                    <a:pt x="2711" y="11299"/>
                    <a:pt x="2729" y="11294"/>
                    <a:pt x="2744" y="11294"/>
                  </a:cubicBezTo>
                  <a:cubicBezTo>
                    <a:pt x="2842" y="11280"/>
                    <a:pt x="2926" y="11215"/>
                    <a:pt x="2964" y="11126"/>
                  </a:cubicBezTo>
                  <a:cubicBezTo>
                    <a:pt x="3038" y="10953"/>
                    <a:pt x="4780" y="6917"/>
                    <a:pt x="3675" y="4072"/>
                  </a:cubicBezTo>
                  <a:cubicBezTo>
                    <a:pt x="2824" y="1890"/>
                    <a:pt x="4026" y="851"/>
                    <a:pt x="4382" y="598"/>
                  </a:cubicBezTo>
                  <a:cubicBezTo>
                    <a:pt x="4414" y="579"/>
                    <a:pt x="4447" y="556"/>
                    <a:pt x="4485" y="533"/>
                  </a:cubicBezTo>
                  <a:cubicBezTo>
                    <a:pt x="4615" y="448"/>
                    <a:pt x="4658" y="275"/>
                    <a:pt x="4578" y="139"/>
                  </a:cubicBezTo>
                  <a:cubicBezTo>
                    <a:pt x="4524" y="50"/>
                    <a:pt x="4428" y="0"/>
                    <a:pt x="4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979984" y="3669904"/>
              <a:ext cx="99833" cy="341907"/>
            </a:xfrm>
            <a:custGeom>
              <a:rect b="b" l="l" r="r" t="t"/>
              <a:pathLst>
                <a:path extrusionOk="0" h="16754" w="4892">
                  <a:moveTo>
                    <a:pt x="2833" y="1"/>
                  </a:moveTo>
                  <a:cubicBezTo>
                    <a:pt x="2741" y="1"/>
                    <a:pt x="2649" y="44"/>
                    <a:pt x="2594" y="126"/>
                  </a:cubicBezTo>
                  <a:cubicBezTo>
                    <a:pt x="2566" y="163"/>
                    <a:pt x="0" y="3950"/>
                    <a:pt x="2215" y="7545"/>
                  </a:cubicBezTo>
                  <a:cubicBezTo>
                    <a:pt x="4261" y="10868"/>
                    <a:pt x="2575" y="16322"/>
                    <a:pt x="2561" y="16374"/>
                  </a:cubicBezTo>
                  <a:cubicBezTo>
                    <a:pt x="2510" y="16529"/>
                    <a:pt x="2594" y="16693"/>
                    <a:pt x="2748" y="16739"/>
                  </a:cubicBezTo>
                  <a:cubicBezTo>
                    <a:pt x="2776" y="16749"/>
                    <a:pt x="2809" y="16753"/>
                    <a:pt x="2837" y="16753"/>
                  </a:cubicBezTo>
                  <a:cubicBezTo>
                    <a:pt x="2960" y="16753"/>
                    <a:pt x="3072" y="16674"/>
                    <a:pt x="3113" y="16552"/>
                  </a:cubicBezTo>
                  <a:cubicBezTo>
                    <a:pt x="3189" y="16317"/>
                    <a:pt x="4892" y="10794"/>
                    <a:pt x="2707" y="7241"/>
                  </a:cubicBezTo>
                  <a:cubicBezTo>
                    <a:pt x="693" y="3974"/>
                    <a:pt x="3044" y="491"/>
                    <a:pt x="3072" y="453"/>
                  </a:cubicBezTo>
                  <a:cubicBezTo>
                    <a:pt x="3161" y="322"/>
                    <a:pt x="3128" y="144"/>
                    <a:pt x="2997" y="50"/>
                  </a:cubicBezTo>
                  <a:cubicBezTo>
                    <a:pt x="2947" y="17"/>
                    <a:pt x="2890" y="1"/>
                    <a:pt x="2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2761889" y="3690944"/>
              <a:ext cx="213258" cy="120037"/>
            </a:xfrm>
            <a:custGeom>
              <a:rect b="b" l="l" r="r" t="t"/>
              <a:pathLst>
                <a:path extrusionOk="0" h="5882" w="10450">
                  <a:moveTo>
                    <a:pt x="8039" y="1"/>
                  </a:moveTo>
                  <a:cubicBezTo>
                    <a:pt x="4920" y="1"/>
                    <a:pt x="2685" y="1197"/>
                    <a:pt x="75" y="5442"/>
                  </a:cubicBezTo>
                  <a:cubicBezTo>
                    <a:pt x="1" y="5564"/>
                    <a:pt x="24" y="5723"/>
                    <a:pt x="137" y="5816"/>
                  </a:cubicBezTo>
                  <a:cubicBezTo>
                    <a:pt x="187" y="5864"/>
                    <a:pt x="253" y="5882"/>
                    <a:pt x="319" y="5882"/>
                  </a:cubicBezTo>
                  <a:cubicBezTo>
                    <a:pt x="389" y="5882"/>
                    <a:pt x="459" y="5859"/>
                    <a:pt x="511" y="5812"/>
                  </a:cubicBezTo>
                  <a:cubicBezTo>
                    <a:pt x="2684" y="3897"/>
                    <a:pt x="5173" y="3563"/>
                    <a:pt x="6641" y="3563"/>
                  </a:cubicBezTo>
                  <a:cubicBezTo>
                    <a:pt x="7412" y="3563"/>
                    <a:pt x="7902" y="3655"/>
                    <a:pt x="7917" y="3658"/>
                  </a:cubicBezTo>
                  <a:cubicBezTo>
                    <a:pt x="7934" y="3661"/>
                    <a:pt x="7952" y="3663"/>
                    <a:pt x="7969" y="3663"/>
                  </a:cubicBezTo>
                  <a:cubicBezTo>
                    <a:pt x="8107" y="3663"/>
                    <a:pt x="8229" y="3567"/>
                    <a:pt x="8258" y="3429"/>
                  </a:cubicBezTo>
                  <a:cubicBezTo>
                    <a:pt x="8291" y="3270"/>
                    <a:pt x="8187" y="3120"/>
                    <a:pt x="8029" y="3088"/>
                  </a:cubicBezTo>
                  <a:cubicBezTo>
                    <a:pt x="7968" y="3076"/>
                    <a:pt x="7427" y="2974"/>
                    <a:pt x="6599" y="2974"/>
                  </a:cubicBezTo>
                  <a:cubicBezTo>
                    <a:pt x="5329" y="2974"/>
                    <a:pt x="3385" y="3215"/>
                    <a:pt x="1461" y="4393"/>
                  </a:cubicBezTo>
                  <a:cubicBezTo>
                    <a:pt x="3560" y="1452"/>
                    <a:pt x="5446" y="580"/>
                    <a:pt x="8032" y="580"/>
                  </a:cubicBezTo>
                  <a:cubicBezTo>
                    <a:pt x="8675" y="580"/>
                    <a:pt x="9363" y="634"/>
                    <a:pt x="10108" y="724"/>
                  </a:cubicBezTo>
                  <a:cubicBezTo>
                    <a:pt x="10119" y="725"/>
                    <a:pt x="10130" y="726"/>
                    <a:pt x="10141" y="726"/>
                  </a:cubicBezTo>
                  <a:cubicBezTo>
                    <a:pt x="10286" y="726"/>
                    <a:pt x="10412" y="618"/>
                    <a:pt x="10430" y="471"/>
                  </a:cubicBezTo>
                  <a:cubicBezTo>
                    <a:pt x="10449" y="311"/>
                    <a:pt x="10337" y="166"/>
                    <a:pt x="10177" y="147"/>
                  </a:cubicBezTo>
                  <a:cubicBezTo>
                    <a:pt x="9416" y="56"/>
                    <a:pt x="8707" y="1"/>
                    <a:pt x="8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2831050" y="3625722"/>
              <a:ext cx="208197" cy="103588"/>
            </a:xfrm>
            <a:custGeom>
              <a:rect b="b" l="l" r="r" t="t"/>
              <a:pathLst>
                <a:path extrusionOk="0" h="5076" w="10202">
                  <a:moveTo>
                    <a:pt x="9254" y="0"/>
                  </a:moveTo>
                  <a:cubicBezTo>
                    <a:pt x="7754" y="0"/>
                    <a:pt x="4005" y="466"/>
                    <a:pt x="108" y="4589"/>
                  </a:cubicBezTo>
                  <a:cubicBezTo>
                    <a:pt x="0" y="4702"/>
                    <a:pt x="6" y="4888"/>
                    <a:pt x="123" y="4996"/>
                  </a:cubicBezTo>
                  <a:cubicBezTo>
                    <a:pt x="179" y="5048"/>
                    <a:pt x="248" y="5076"/>
                    <a:pt x="319" y="5076"/>
                  </a:cubicBezTo>
                  <a:cubicBezTo>
                    <a:pt x="399" y="5076"/>
                    <a:pt x="473" y="5048"/>
                    <a:pt x="529" y="4987"/>
                  </a:cubicBezTo>
                  <a:cubicBezTo>
                    <a:pt x="4307" y="991"/>
                    <a:pt x="7985" y="589"/>
                    <a:pt x="9322" y="589"/>
                  </a:cubicBezTo>
                  <a:cubicBezTo>
                    <a:pt x="9653" y="589"/>
                    <a:pt x="9840" y="613"/>
                    <a:pt x="9850" y="614"/>
                  </a:cubicBezTo>
                  <a:cubicBezTo>
                    <a:pt x="9864" y="617"/>
                    <a:pt x="9879" y="618"/>
                    <a:pt x="9893" y="618"/>
                  </a:cubicBezTo>
                  <a:cubicBezTo>
                    <a:pt x="10035" y="618"/>
                    <a:pt x="10156" y="515"/>
                    <a:pt x="10178" y="371"/>
                  </a:cubicBezTo>
                  <a:cubicBezTo>
                    <a:pt x="10201" y="212"/>
                    <a:pt x="10093" y="67"/>
                    <a:pt x="9934" y="39"/>
                  </a:cubicBezTo>
                  <a:cubicBezTo>
                    <a:pt x="9893" y="33"/>
                    <a:pt x="9653" y="0"/>
                    <a:pt x="9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701972" y="3818328"/>
              <a:ext cx="192341" cy="153260"/>
            </a:xfrm>
            <a:custGeom>
              <a:rect b="b" l="l" r="r" t="t"/>
              <a:pathLst>
                <a:path extrusionOk="0" h="7510" w="9425">
                  <a:moveTo>
                    <a:pt x="9109" y="0"/>
                  </a:moveTo>
                  <a:cubicBezTo>
                    <a:pt x="9091" y="0"/>
                    <a:pt x="9073" y="2"/>
                    <a:pt x="9055" y="5"/>
                  </a:cubicBezTo>
                  <a:cubicBezTo>
                    <a:pt x="1424" y="1480"/>
                    <a:pt x="53" y="7097"/>
                    <a:pt x="39" y="7154"/>
                  </a:cubicBezTo>
                  <a:cubicBezTo>
                    <a:pt x="1" y="7307"/>
                    <a:pt x="100" y="7463"/>
                    <a:pt x="258" y="7500"/>
                  </a:cubicBezTo>
                  <a:cubicBezTo>
                    <a:pt x="277" y="7504"/>
                    <a:pt x="301" y="7510"/>
                    <a:pt x="320" y="7510"/>
                  </a:cubicBezTo>
                  <a:cubicBezTo>
                    <a:pt x="455" y="7510"/>
                    <a:pt x="573" y="7415"/>
                    <a:pt x="605" y="7285"/>
                  </a:cubicBezTo>
                  <a:cubicBezTo>
                    <a:pt x="614" y="7229"/>
                    <a:pt x="1902" y="1981"/>
                    <a:pt x="9162" y="577"/>
                  </a:cubicBezTo>
                  <a:cubicBezTo>
                    <a:pt x="9321" y="544"/>
                    <a:pt x="9425" y="394"/>
                    <a:pt x="9392" y="235"/>
                  </a:cubicBezTo>
                  <a:cubicBezTo>
                    <a:pt x="9367" y="94"/>
                    <a:pt x="9246" y="0"/>
                    <a:pt x="9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897639" y="3836715"/>
              <a:ext cx="141036" cy="254277"/>
            </a:xfrm>
            <a:custGeom>
              <a:rect b="b" l="l" r="r" t="t"/>
              <a:pathLst>
                <a:path extrusionOk="0" h="12460" w="6911">
                  <a:moveTo>
                    <a:pt x="323" y="1"/>
                  </a:moveTo>
                  <a:cubicBezTo>
                    <a:pt x="252" y="1"/>
                    <a:pt x="182" y="27"/>
                    <a:pt x="127" y="78"/>
                  </a:cubicBezTo>
                  <a:cubicBezTo>
                    <a:pt x="10" y="186"/>
                    <a:pt x="1" y="368"/>
                    <a:pt x="108" y="486"/>
                  </a:cubicBezTo>
                  <a:cubicBezTo>
                    <a:pt x="6278" y="7236"/>
                    <a:pt x="5646" y="12076"/>
                    <a:pt x="5641" y="12123"/>
                  </a:cubicBezTo>
                  <a:cubicBezTo>
                    <a:pt x="5618" y="12282"/>
                    <a:pt x="5725" y="12432"/>
                    <a:pt x="5885" y="12455"/>
                  </a:cubicBezTo>
                  <a:cubicBezTo>
                    <a:pt x="5899" y="12455"/>
                    <a:pt x="5913" y="12460"/>
                    <a:pt x="5927" y="12460"/>
                  </a:cubicBezTo>
                  <a:cubicBezTo>
                    <a:pt x="6068" y="12460"/>
                    <a:pt x="6189" y="12356"/>
                    <a:pt x="6213" y="12212"/>
                  </a:cubicBezTo>
                  <a:cubicBezTo>
                    <a:pt x="6245" y="12006"/>
                    <a:pt x="6910" y="7072"/>
                    <a:pt x="539" y="97"/>
                  </a:cubicBezTo>
                  <a:cubicBezTo>
                    <a:pt x="480" y="33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702952" y="3983302"/>
              <a:ext cx="142261" cy="230441"/>
            </a:xfrm>
            <a:custGeom>
              <a:rect b="b" l="l" r="r" t="t"/>
              <a:pathLst>
                <a:path extrusionOk="0" h="11292" w="6971">
                  <a:moveTo>
                    <a:pt x="6638" y="0"/>
                  </a:moveTo>
                  <a:cubicBezTo>
                    <a:pt x="6596" y="0"/>
                    <a:pt x="6553" y="9"/>
                    <a:pt x="6512" y="29"/>
                  </a:cubicBezTo>
                  <a:cubicBezTo>
                    <a:pt x="0" y="3203"/>
                    <a:pt x="2701" y="11020"/>
                    <a:pt x="2729" y="11100"/>
                  </a:cubicBezTo>
                  <a:cubicBezTo>
                    <a:pt x="2772" y="11217"/>
                    <a:pt x="2884" y="11292"/>
                    <a:pt x="3001" y="11292"/>
                  </a:cubicBezTo>
                  <a:cubicBezTo>
                    <a:pt x="3034" y="11292"/>
                    <a:pt x="3066" y="11287"/>
                    <a:pt x="3099" y="11273"/>
                  </a:cubicBezTo>
                  <a:cubicBezTo>
                    <a:pt x="3249" y="11222"/>
                    <a:pt x="3328" y="11054"/>
                    <a:pt x="3277" y="10903"/>
                  </a:cubicBezTo>
                  <a:cubicBezTo>
                    <a:pt x="3170" y="10604"/>
                    <a:pt x="721" y="3498"/>
                    <a:pt x="6769" y="549"/>
                  </a:cubicBezTo>
                  <a:cubicBezTo>
                    <a:pt x="6910" y="483"/>
                    <a:pt x="6970" y="305"/>
                    <a:pt x="6901" y="165"/>
                  </a:cubicBezTo>
                  <a:cubicBezTo>
                    <a:pt x="6850" y="61"/>
                    <a:pt x="6746" y="0"/>
                    <a:pt x="6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2848437" y="4156602"/>
              <a:ext cx="115241" cy="133567"/>
            </a:xfrm>
            <a:custGeom>
              <a:rect b="b" l="l" r="r" t="t"/>
              <a:pathLst>
                <a:path extrusionOk="0" h="6545" w="5647">
                  <a:moveTo>
                    <a:pt x="330" y="1"/>
                  </a:moveTo>
                  <a:cubicBezTo>
                    <a:pt x="213" y="1"/>
                    <a:pt x="105" y="72"/>
                    <a:pt x="61" y="188"/>
                  </a:cubicBezTo>
                  <a:cubicBezTo>
                    <a:pt x="1" y="337"/>
                    <a:pt x="75" y="506"/>
                    <a:pt x="225" y="562"/>
                  </a:cubicBezTo>
                  <a:cubicBezTo>
                    <a:pt x="4930" y="2346"/>
                    <a:pt x="3933" y="6021"/>
                    <a:pt x="3890" y="6175"/>
                  </a:cubicBezTo>
                  <a:cubicBezTo>
                    <a:pt x="3844" y="6330"/>
                    <a:pt x="3933" y="6488"/>
                    <a:pt x="4087" y="6536"/>
                  </a:cubicBezTo>
                  <a:cubicBezTo>
                    <a:pt x="4115" y="6540"/>
                    <a:pt x="4143" y="6545"/>
                    <a:pt x="4167" y="6545"/>
                  </a:cubicBezTo>
                  <a:cubicBezTo>
                    <a:pt x="4294" y="6545"/>
                    <a:pt x="4410" y="6460"/>
                    <a:pt x="4448" y="6334"/>
                  </a:cubicBezTo>
                  <a:cubicBezTo>
                    <a:pt x="4457" y="6292"/>
                    <a:pt x="5646" y="2000"/>
                    <a:pt x="431" y="19"/>
                  </a:cubicBezTo>
                  <a:cubicBezTo>
                    <a:pt x="398" y="7"/>
                    <a:pt x="363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2811948" y="4197928"/>
              <a:ext cx="50366" cy="102670"/>
            </a:xfrm>
            <a:custGeom>
              <a:rect b="b" l="l" r="r" t="t"/>
              <a:pathLst>
                <a:path extrusionOk="0" h="5031" w="2468">
                  <a:moveTo>
                    <a:pt x="2140" y="1"/>
                  </a:moveTo>
                  <a:cubicBezTo>
                    <a:pt x="2055" y="1"/>
                    <a:pt x="1971" y="38"/>
                    <a:pt x="1915" y="110"/>
                  </a:cubicBezTo>
                  <a:cubicBezTo>
                    <a:pt x="0" y="2475"/>
                    <a:pt x="1428" y="4867"/>
                    <a:pt x="1447" y="4890"/>
                  </a:cubicBezTo>
                  <a:cubicBezTo>
                    <a:pt x="1498" y="4979"/>
                    <a:pt x="1597" y="5031"/>
                    <a:pt x="1690" y="5031"/>
                  </a:cubicBezTo>
                  <a:cubicBezTo>
                    <a:pt x="1742" y="5031"/>
                    <a:pt x="1798" y="5016"/>
                    <a:pt x="1845" y="4984"/>
                  </a:cubicBezTo>
                  <a:cubicBezTo>
                    <a:pt x="1981" y="4904"/>
                    <a:pt x="2022" y="4726"/>
                    <a:pt x="1938" y="4586"/>
                  </a:cubicBezTo>
                  <a:cubicBezTo>
                    <a:pt x="1887" y="4506"/>
                    <a:pt x="711" y="2512"/>
                    <a:pt x="2364" y="475"/>
                  </a:cubicBezTo>
                  <a:cubicBezTo>
                    <a:pt x="2467" y="349"/>
                    <a:pt x="2444" y="166"/>
                    <a:pt x="2322" y="64"/>
                  </a:cubicBezTo>
                  <a:cubicBezTo>
                    <a:pt x="2268" y="22"/>
                    <a:pt x="2204" y="1"/>
                    <a:pt x="2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793602" y="4053932"/>
              <a:ext cx="47774" cy="53508"/>
            </a:xfrm>
            <a:custGeom>
              <a:rect b="b" l="l" r="r" t="t"/>
              <a:pathLst>
                <a:path extrusionOk="0" h="2622" w="2341">
                  <a:moveTo>
                    <a:pt x="2013" y="1"/>
                  </a:moveTo>
                  <a:cubicBezTo>
                    <a:pt x="1957" y="1"/>
                    <a:pt x="1900" y="17"/>
                    <a:pt x="1850" y="51"/>
                  </a:cubicBezTo>
                  <a:cubicBezTo>
                    <a:pt x="1054" y="599"/>
                    <a:pt x="122" y="2116"/>
                    <a:pt x="85" y="2181"/>
                  </a:cubicBezTo>
                  <a:cubicBezTo>
                    <a:pt x="0" y="2317"/>
                    <a:pt x="43" y="2494"/>
                    <a:pt x="184" y="2579"/>
                  </a:cubicBezTo>
                  <a:cubicBezTo>
                    <a:pt x="230" y="2607"/>
                    <a:pt x="281" y="2621"/>
                    <a:pt x="333" y="2621"/>
                  </a:cubicBezTo>
                  <a:cubicBezTo>
                    <a:pt x="431" y="2621"/>
                    <a:pt x="525" y="2574"/>
                    <a:pt x="581" y="2485"/>
                  </a:cubicBezTo>
                  <a:cubicBezTo>
                    <a:pt x="590" y="2466"/>
                    <a:pt x="1485" y="1006"/>
                    <a:pt x="2178" y="528"/>
                  </a:cubicBezTo>
                  <a:cubicBezTo>
                    <a:pt x="2308" y="440"/>
                    <a:pt x="2341" y="262"/>
                    <a:pt x="2252" y="126"/>
                  </a:cubicBezTo>
                  <a:cubicBezTo>
                    <a:pt x="2197" y="44"/>
                    <a:pt x="2106" y="1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3026309" y="3648231"/>
              <a:ext cx="69855" cy="162750"/>
            </a:xfrm>
            <a:custGeom>
              <a:rect b="b" l="l" r="r" t="t"/>
              <a:pathLst>
                <a:path extrusionOk="0" h="7975" w="3423">
                  <a:moveTo>
                    <a:pt x="2151" y="1"/>
                  </a:moveTo>
                  <a:cubicBezTo>
                    <a:pt x="2032" y="1"/>
                    <a:pt x="1919" y="72"/>
                    <a:pt x="1878" y="190"/>
                  </a:cubicBezTo>
                  <a:cubicBezTo>
                    <a:pt x="1" y="5373"/>
                    <a:pt x="2790" y="7806"/>
                    <a:pt x="2913" y="7905"/>
                  </a:cubicBezTo>
                  <a:cubicBezTo>
                    <a:pt x="2965" y="7952"/>
                    <a:pt x="3034" y="7975"/>
                    <a:pt x="3099" y="7975"/>
                  </a:cubicBezTo>
                  <a:cubicBezTo>
                    <a:pt x="3179" y="7975"/>
                    <a:pt x="3263" y="7938"/>
                    <a:pt x="3320" y="7872"/>
                  </a:cubicBezTo>
                  <a:cubicBezTo>
                    <a:pt x="3423" y="7750"/>
                    <a:pt x="3408" y="7568"/>
                    <a:pt x="3287" y="7460"/>
                  </a:cubicBezTo>
                  <a:cubicBezTo>
                    <a:pt x="3179" y="7371"/>
                    <a:pt x="690" y="5172"/>
                    <a:pt x="2421" y="391"/>
                  </a:cubicBezTo>
                  <a:cubicBezTo>
                    <a:pt x="2477" y="242"/>
                    <a:pt x="2397" y="73"/>
                    <a:pt x="2248" y="17"/>
                  </a:cubicBezTo>
                  <a:cubicBezTo>
                    <a:pt x="2216" y="6"/>
                    <a:pt x="2183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17"/>
          <p:cNvGrpSpPr/>
          <p:nvPr/>
        </p:nvGrpSpPr>
        <p:grpSpPr>
          <a:xfrm>
            <a:off x="717756" y="409836"/>
            <a:ext cx="1302745" cy="1142992"/>
            <a:chOff x="803075" y="3175850"/>
            <a:chExt cx="356975" cy="313200"/>
          </a:xfrm>
        </p:grpSpPr>
        <p:sp>
          <p:nvSpPr>
            <p:cNvPr id="324" name="Google Shape;324;p17"/>
            <p:cNvSpPr/>
            <p:nvPr/>
          </p:nvSpPr>
          <p:spPr>
            <a:xfrm>
              <a:off x="803075" y="3353275"/>
              <a:ext cx="297850" cy="135775"/>
            </a:xfrm>
            <a:custGeom>
              <a:rect b="b" l="l" r="r" t="t"/>
              <a:pathLst>
                <a:path extrusionOk="0" h="5431" w="11914">
                  <a:moveTo>
                    <a:pt x="3227" y="0"/>
                  </a:moveTo>
                  <a:cubicBezTo>
                    <a:pt x="3209" y="0"/>
                    <a:pt x="3190" y="3"/>
                    <a:pt x="3171" y="8"/>
                  </a:cubicBezTo>
                  <a:cubicBezTo>
                    <a:pt x="2238" y="259"/>
                    <a:pt x="1452" y="608"/>
                    <a:pt x="909" y="1003"/>
                  </a:cubicBezTo>
                  <a:cubicBezTo>
                    <a:pt x="313" y="1445"/>
                    <a:pt x="1" y="1952"/>
                    <a:pt x="1" y="2475"/>
                  </a:cubicBezTo>
                  <a:cubicBezTo>
                    <a:pt x="1" y="3302"/>
                    <a:pt x="770" y="4061"/>
                    <a:pt x="2166" y="4609"/>
                  </a:cubicBezTo>
                  <a:cubicBezTo>
                    <a:pt x="3495" y="5139"/>
                    <a:pt x="5264" y="5431"/>
                    <a:pt x="7142" y="5431"/>
                  </a:cubicBezTo>
                  <a:cubicBezTo>
                    <a:pt x="8830" y="5431"/>
                    <a:pt x="10462" y="5189"/>
                    <a:pt x="11745" y="4748"/>
                  </a:cubicBezTo>
                  <a:cubicBezTo>
                    <a:pt x="11852" y="4713"/>
                    <a:pt x="11914" y="4590"/>
                    <a:pt x="11873" y="4481"/>
                  </a:cubicBezTo>
                  <a:cubicBezTo>
                    <a:pt x="11844" y="4392"/>
                    <a:pt x="11760" y="4338"/>
                    <a:pt x="11672" y="4338"/>
                  </a:cubicBezTo>
                  <a:cubicBezTo>
                    <a:pt x="11650" y="4338"/>
                    <a:pt x="11628" y="4341"/>
                    <a:pt x="11606" y="4348"/>
                  </a:cubicBezTo>
                  <a:cubicBezTo>
                    <a:pt x="10369" y="4774"/>
                    <a:pt x="8785" y="5005"/>
                    <a:pt x="7142" y="5005"/>
                  </a:cubicBezTo>
                  <a:cubicBezTo>
                    <a:pt x="5316" y="5005"/>
                    <a:pt x="3602" y="4728"/>
                    <a:pt x="2320" y="4220"/>
                  </a:cubicBezTo>
                  <a:cubicBezTo>
                    <a:pt x="1114" y="3743"/>
                    <a:pt x="427" y="3107"/>
                    <a:pt x="427" y="2475"/>
                  </a:cubicBezTo>
                  <a:cubicBezTo>
                    <a:pt x="427" y="1685"/>
                    <a:pt x="1520" y="896"/>
                    <a:pt x="3280" y="418"/>
                  </a:cubicBezTo>
                  <a:cubicBezTo>
                    <a:pt x="3392" y="387"/>
                    <a:pt x="3459" y="269"/>
                    <a:pt x="3428" y="157"/>
                  </a:cubicBezTo>
                  <a:cubicBezTo>
                    <a:pt x="3403" y="62"/>
                    <a:pt x="3320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1101175" y="3362600"/>
              <a:ext cx="58875" cy="101575"/>
            </a:xfrm>
            <a:custGeom>
              <a:rect b="b" l="l" r="r" t="t"/>
              <a:pathLst>
                <a:path extrusionOk="0" h="4063" w="2355">
                  <a:moveTo>
                    <a:pt x="242" y="0"/>
                  </a:moveTo>
                  <a:cubicBezTo>
                    <a:pt x="157" y="0"/>
                    <a:pt x="76" y="50"/>
                    <a:pt x="41" y="132"/>
                  </a:cubicBezTo>
                  <a:cubicBezTo>
                    <a:pt x="1" y="241"/>
                    <a:pt x="46" y="364"/>
                    <a:pt x="159" y="409"/>
                  </a:cubicBezTo>
                  <a:cubicBezTo>
                    <a:pt x="1287" y="876"/>
                    <a:pt x="1934" y="1497"/>
                    <a:pt x="1934" y="2102"/>
                  </a:cubicBezTo>
                  <a:cubicBezTo>
                    <a:pt x="1934" y="2652"/>
                    <a:pt x="1410" y="3206"/>
                    <a:pt x="462" y="3658"/>
                  </a:cubicBezTo>
                  <a:cubicBezTo>
                    <a:pt x="359" y="3708"/>
                    <a:pt x="313" y="3836"/>
                    <a:pt x="364" y="3945"/>
                  </a:cubicBezTo>
                  <a:cubicBezTo>
                    <a:pt x="401" y="4016"/>
                    <a:pt x="477" y="4063"/>
                    <a:pt x="555" y="4063"/>
                  </a:cubicBezTo>
                  <a:cubicBezTo>
                    <a:pt x="585" y="4063"/>
                    <a:pt x="616" y="4058"/>
                    <a:pt x="647" y="4042"/>
                  </a:cubicBezTo>
                  <a:cubicBezTo>
                    <a:pt x="1765" y="3509"/>
                    <a:pt x="2355" y="2836"/>
                    <a:pt x="2355" y="2102"/>
                  </a:cubicBezTo>
                  <a:cubicBezTo>
                    <a:pt x="2355" y="1302"/>
                    <a:pt x="1632" y="563"/>
                    <a:pt x="318" y="14"/>
                  </a:cubicBezTo>
                  <a:cubicBezTo>
                    <a:pt x="293" y="5"/>
                    <a:pt x="268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885425" y="3175850"/>
              <a:ext cx="192425" cy="280625"/>
            </a:xfrm>
            <a:custGeom>
              <a:rect b="b" l="l" r="r" t="t"/>
              <a:pathLst>
                <a:path extrusionOk="0" h="11225" w="7697">
                  <a:moveTo>
                    <a:pt x="6113" y="1"/>
                  </a:moveTo>
                  <a:cubicBezTo>
                    <a:pt x="6067" y="1"/>
                    <a:pt x="6021" y="16"/>
                    <a:pt x="5983" y="46"/>
                  </a:cubicBezTo>
                  <a:lnTo>
                    <a:pt x="2361" y="2816"/>
                  </a:lnTo>
                  <a:cubicBezTo>
                    <a:pt x="2309" y="2857"/>
                    <a:pt x="2278" y="2918"/>
                    <a:pt x="2278" y="2985"/>
                  </a:cubicBezTo>
                  <a:lnTo>
                    <a:pt x="2278" y="4647"/>
                  </a:lnTo>
                  <a:lnTo>
                    <a:pt x="473" y="6454"/>
                  </a:lnTo>
                  <a:cubicBezTo>
                    <a:pt x="421" y="6504"/>
                    <a:pt x="400" y="6582"/>
                    <a:pt x="416" y="6658"/>
                  </a:cubicBezTo>
                  <a:lnTo>
                    <a:pt x="739" y="7884"/>
                  </a:lnTo>
                  <a:lnTo>
                    <a:pt x="493" y="8429"/>
                  </a:lnTo>
                  <a:cubicBezTo>
                    <a:pt x="447" y="8531"/>
                    <a:pt x="493" y="8659"/>
                    <a:pt x="601" y="8706"/>
                  </a:cubicBezTo>
                  <a:cubicBezTo>
                    <a:pt x="630" y="8719"/>
                    <a:pt x="659" y="8726"/>
                    <a:pt x="688" y="8726"/>
                  </a:cubicBezTo>
                  <a:cubicBezTo>
                    <a:pt x="769" y="8726"/>
                    <a:pt x="845" y="8677"/>
                    <a:pt x="883" y="8597"/>
                  </a:cubicBezTo>
                  <a:lnTo>
                    <a:pt x="1155" y="7993"/>
                  </a:lnTo>
                  <a:cubicBezTo>
                    <a:pt x="1175" y="7946"/>
                    <a:pt x="1181" y="7895"/>
                    <a:pt x="1165" y="7849"/>
                  </a:cubicBezTo>
                  <a:lnTo>
                    <a:pt x="857" y="6669"/>
                  </a:lnTo>
                  <a:lnTo>
                    <a:pt x="2063" y="5464"/>
                  </a:lnTo>
                  <a:lnTo>
                    <a:pt x="3232" y="4294"/>
                  </a:lnTo>
                  <a:cubicBezTo>
                    <a:pt x="3315" y="4211"/>
                    <a:pt x="3315" y="4078"/>
                    <a:pt x="3232" y="3996"/>
                  </a:cubicBezTo>
                  <a:cubicBezTo>
                    <a:pt x="3189" y="3955"/>
                    <a:pt x="3134" y="3934"/>
                    <a:pt x="3079" y="3934"/>
                  </a:cubicBezTo>
                  <a:cubicBezTo>
                    <a:pt x="3025" y="3934"/>
                    <a:pt x="2971" y="3955"/>
                    <a:pt x="2930" y="3996"/>
                  </a:cubicBezTo>
                  <a:lnTo>
                    <a:pt x="2694" y="4226"/>
                  </a:lnTo>
                  <a:lnTo>
                    <a:pt x="2694" y="3087"/>
                  </a:lnTo>
                  <a:lnTo>
                    <a:pt x="5690" y="799"/>
                  </a:lnTo>
                  <a:lnTo>
                    <a:pt x="5690" y="799"/>
                  </a:lnTo>
                  <a:lnTo>
                    <a:pt x="4946" y="3032"/>
                  </a:lnTo>
                  <a:cubicBezTo>
                    <a:pt x="4930" y="3077"/>
                    <a:pt x="4930" y="3134"/>
                    <a:pt x="4956" y="3186"/>
                  </a:cubicBezTo>
                  <a:lnTo>
                    <a:pt x="5491" y="4365"/>
                  </a:lnTo>
                  <a:lnTo>
                    <a:pt x="5357" y="5002"/>
                  </a:lnTo>
                  <a:lnTo>
                    <a:pt x="5039" y="6479"/>
                  </a:lnTo>
                  <a:cubicBezTo>
                    <a:pt x="5013" y="6591"/>
                    <a:pt x="5084" y="6705"/>
                    <a:pt x="5203" y="6731"/>
                  </a:cubicBezTo>
                  <a:cubicBezTo>
                    <a:pt x="5219" y="6731"/>
                    <a:pt x="5233" y="6736"/>
                    <a:pt x="5244" y="6736"/>
                  </a:cubicBezTo>
                  <a:cubicBezTo>
                    <a:pt x="5347" y="6736"/>
                    <a:pt x="5434" y="6664"/>
                    <a:pt x="5454" y="6566"/>
                  </a:cubicBezTo>
                  <a:lnTo>
                    <a:pt x="5506" y="6319"/>
                  </a:lnTo>
                  <a:lnTo>
                    <a:pt x="6850" y="7479"/>
                  </a:lnTo>
                  <a:lnTo>
                    <a:pt x="7270" y="9593"/>
                  </a:lnTo>
                  <a:cubicBezTo>
                    <a:pt x="7239" y="10167"/>
                    <a:pt x="5844" y="10799"/>
                    <a:pt x="3848" y="10799"/>
                  </a:cubicBezTo>
                  <a:cubicBezTo>
                    <a:pt x="1878" y="10799"/>
                    <a:pt x="488" y="10183"/>
                    <a:pt x="426" y="9613"/>
                  </a:cubicBezTo>
                  <a:lnTo>
                    <a:pt x="575" y="9281"/>
                  </a:lnTo>
                  <a:cubicBezTo>
                    <a:pt x="627" y="9172"/>
                    <a:pt x="575" y="9049"/>
                    <a:pt x="467" y="8997"/>
                  </a:cubicBezTo>
                  <a:cubicBezTo>
                    <a:pt x="440" y="8986"/>
                    <a:pt x="412" y="8980"/>
                    <a:pt x="384" y="8980"/>
                  </a:cubicBezTo>
                  <a:cubicBezTo>
                    <a:pt x="304" y="8980"/>
                    <a:pt x="225" y="9026"/>
                    <a:pt x="190" y="9106"/>
                  </a:cubicBezTo>
                  <a:lnTo>
                    <a:pt x="16" y="9485"/>
                  </a:lnTo>
                  <a:cubicBezTo>
                    <a:pt x="5" y="9511"/>
                    <a:pt x="0" y="9542"/>
                    <a:pt x="0" y="9572"/>
                  </a:cubicBezTo>
                  <a:cubicBezTo>
                    <a:pt x="0" y="10050"/>
                    <a:pt x="426" y="10481"/>
                    <a:pt x="1196" y="10789"/>
                  </a:cubicBezTo>
                  <a:cubicBezTo>
                    <a:pt x="1909" y="11071"/>
                    <a:pt x="2848" y="11225"/>
                    <a:pt x="3848" y="11225"/>
                  </a:cubicBezTo>
                  <a:cubicBezTo>
                    <a:pt x="4844" y="11225"/>
                    <a:pt x="5783" y="11071"/>
                    <a:pt x="6495" y="10789"/>
                  </a:cubicBezTo>
                  <a:cubicBezTo>
                    <a:pt x="7270" y="10481"/>
                    <a:pt x="7696" y="10050"/>
                    <a:pt x="7696" y="9572"/>
                  </a:cubicBezTo>
                  <a:cubicBezTo>
                    <a:pt x="7696" y="9558"/>
                    <a:pt x="7691" y="9547"/>
                    <a:pt x="7691" y="9532"/>
                  </a:cubicBezTo>
                  <a:lnTo>
                    <a:pt x="7250" y="7325"/>
                  </a:lnTo>
                  <a:cubicBezTo>
                    <a:pt x="7239" y="7280"/>
                    <a:pt x="7220" y="7238"/>
                    <a:pt x="7184" y="7207"/>
                  </a:cubicBezTo>
                  <a:lnTo>
                    <a:pt x="5608" y="5848"/>
                  </a:lnTo>
                  <a:lnTo>
                    <a:pt x="5675" y="5525"/>
                  </a:lnTo>
                  <a:lnTo>
                    <a:pt x="5922" y="4386"/>
                  </a:lnTo>
                  <a:cubicBezTo>
                    <a:pt x="5932" y="4339"/>
                    <a:pt x="5927" y="4294"/>
                    <a:pt x="5906" y="4252"/>
                  </a:cubicBezTo>
                  <a:lnTo>
                    <a:pt x="5377" y="3082"/>
                  </a:lnTo>
                  <a:lnTo>
                    <a:pt x="6311" y="281"/>
                  </a:lnTo>
                  <a:cubicBezTo>
                    <a:pt x="6342" y="189"/>
                    <a:pt x="6306" y="91"/>
                    <a:pt x="6234" y="40"/>
                  </a:cubicBezTo>
                  <a:cubicBezTo>
                    <a:pt x="6198" y="13"/>
                    <a:pt x="6155" y="1"/>
                    <a:pt x="6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List products and their suppliers </a:t>
            </a:r>
            <a:endParaRPr/>
          </a:p>
        </p:txBody>
      </p:sp>
      <p:sp>
        <p:nvSpPr>
          <p:cNvPr id="332" name="Google Shape;332;p18"/>
          <p:cNvSpPr txBox="1"/>
          <p:nvPr>
            <p:ph idx="1" type="body"/>
          </p:nvPr>
        </p:nvSpPr>
        <p:spPr>
          <a:xfrm>
            <a:off x="720000" y="1152475"/>
            <a:ext cx="3616676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SELECT products.product_name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AS product, suppliers.company_name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AS company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FROM products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INNER JOIN suppliers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ON products.supplier_id = suppliers.supplier_id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ORDER BY products.product_name, suppliers.company_name ASC;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18"/>
          <p:cNvSpPr txBox="1"/>
          <p:nvPr/>
        </p:nvSpPr>
        <p:spPr>
          <a:xfrm>
            <a:off x="4336676" y="1593476"/>
            <a:ext cx="3892924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i="0" lang="en-US" sz="4000" u="none" cap="none" strike="noStrike">
                <a:solidFill>
                  <a:schemeClr val="dk2"/>
                </a:solidFill>
                <a:latin typeface="Irish Grover"/>
                <a:ea typeface="Irish Grover"/>
                <a:cs typeface="Irish Grover"/>
                <a:sym typeface="Irish Grover"/>
              </a:rPr>
              <a:t>...</a:t>
            </a:r>
            <a:endParaRPr/>
          </a:p>
        </p:txBody>
      </p:sp>
      <p:pic>
        <p:nvPicPr>
          <p:cNvPr id="334" name="Google Shape;3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7326" y="2460812"/>
            <a:ext cx="3235458" cy="256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7838" y="1152475"/>
            <a:ext cx="3239542" cy="273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Count products by categories</a:t>
            </a:r>
            <a:endParaRPr/>
          </a:p>
        </p:txBody>
      </p:sp>
      <p:sp>
        <p:nvSpPr>
          <p:cNvPr id="341" name="Google Shape;341;p19"/>
          <p:cNvSpPr txBox="1"/>
          <p:nvPr>
            <p:ph idx="1" type="body"/>
          </p:nvPr>
        </p:nvSpPr>
        <p:spPr>
          <a:xfrm>
            <a:off x="720000" y="1152475"/>
            <a:ext cx="3663741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SELECT categories.category_name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category,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COUNT(products.product_id)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number_of_products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FROM categories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INNER JOIN products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ON categories.category_id = products.category_id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GROUP BY categories.category_name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ORDER BY number_of_products DESC,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categories.category_name ASC;</a:t>
            </a:r>
            <a:endParaRPr b="1"/>
          </a:p>
        </p:txBody>
      </p:sp>
      <p:pic>
        <p:nvPicPr>
          <p:cNvPr id="342" name="Google Shape;3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666" y="1874837"/>
            <a:ext cx="22669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/>
              <a:t>Top 10 Worst selling products</a:t>
            </a:r>
            <a:endParaRPr/>
          </a:p>
        </p:txBody>
      </p:sp>
      <p:sp>
        <p:nvSpPr>
          <p:cNvPr id="348" name="Google Shape;348;p2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SELECT products.product_name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product_name,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ROUND(SUM(order_details.quantity*order_details.unit_price*(1-order_details.discount)))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AS sum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FROM products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JOIN order_details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ON products.product_id = order_details.product_id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GROUP BY product_name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ORDER BY sum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LIMIT 10;</a:t>
            </a:r>
            <a:endParaRPr b="1"/>
          </a:p>
        </p:txBody>
      </p:sp>
      <p:pic>
        <p:nvPicPr>
          <p:cNvPr id="349" name="Google Shape;3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040" y="2263825"/>
            <a:ext cx="2714625" cy="230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20"/>
          <p:cNvGrpSpPr/>
          <p:nvPr/>
        </p:nvGrpSpPr>
        <p:grpSpPr>
          <a:xfrm rot="2700000">
            <a:off x="2368478" y="3294438"/>
            <a:ext cx="907341" cy="1393172"/>
            <a:chOff x="2682973" y="3523766"/>
            <a:chExt cx="521616" cy="800912"/>
          </a:xfrm>
        </p:grpSpPr>
        <p:sp>
          <p:nvSpPr>
            <p:cNvPr id="351" name="Google Shape;351;p20"/>
            <p:cNvSpPr/>
            <p:nvPr/>
          </p:nvSpPr>
          <p:spPr>
            <a:xfrm>
              <a:off x="2895721" y="4314230"/>
              <a:ext cx="2041" cy="4510"/>
            </a:xfrm>
            <a:custGeom>
              <a:rect b="b" l="l" r="r" t="t"/>
              <a:pathLst>
                <a:path extrusionOk="0" h="221" w="100">
                  <a:moveTo>
                    <a:pt x="0" y="0"/>
                  </a:moveTo>
                  <a:cubicBezTo>
                    <a:pt x="61" y="146"/>
                    <a:pt x="99" y="220"/>
                    <a:pt x="99" y="220"/>
                  </a:cubicBezTo>
                  <a:cubicBezTo>
                    <a:pt x="67" y="151"/>
                    <a:pt x="33" y="7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2890476" y="4309577"/>
              <a:ext cx="12632" cy="13836"/>
            </a:xfrm>
            <a:custGeom>
              <a:rect b="b" l="l" r="r" t="t"/>
              <a:pathLst>
                <a:path extrusionOk="0" h="678" w="619">
                  <a:moveTo>
                    <a:pt x="254" y="1"/>
                  </a:moveTo>
                  <a:cubicBezTo>
                    <a:pt x="224" y="1"/>
                    <a:pt x="193" y="6"/>
                    <a:pt x="164" y="18"/>
                  </a:cubicBezTo>
                  <a:cubicBezTo>
                    <a:pt x="52" y="70"/>
                    <a:pt x="0" y="206"/>
                    <a:pt x="47" y="323"/>
                  </a:cubicBezTo>
                  <a:cubicBezTo>
                    <a:pt x="113" y="468"/>
                    <a:pt x="150" y="547"/>
                    <a:pt x="150" y="547"/>
                  </a:cubicBezTo>
                  <a:cubicBezTo>
                    <a:pt x="188" y="632"/>
                    <a:pt x="272" y="678"/>
                    <a:pt x="356" y="678"/>
                  </a:cubicBezTo>
                  <a:cubicBezTo>
                    <a:pt x="389" y="678"/>
                    <a:pt x="421" y="673"/>
                    <a:pt x="454" y="660"/>
                  </a:cubicBezTo>
                  <a:cubicBezTo>
                    <a:pt x="566" y="608"/>
                    <a:pt x="618" y="468"/>
                    <a:pt x="566" y="355"/>
                  </a:cubicBezTo>
                  <a:lnTo>
                    <a:pt x="469" y="139"/>
                  </a:lnTo>
                  <a:lnTo>
                    <a:pt x="469" y="135"/>
                  </a:lnTo>
                  <a:cubicBezTo>
                    <a:pt x="430" y="51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689769" y="3528500"/>
              <a:ext cx="509963" cy="785750"/>
            </a:xfrm>
            <a:custGeom>
              <a:rect b="b" l="l" r="r" t="t"/>
              <a:pathLst>
                <a:path extrusionOk="0" h="38503" w="24989">
                  <a:moveTo>
                    <a:pt x="23289" y="0"/>
                  </a:moveTo>
                  <a:cubicBezTo>
                    <a:pt x="18996" y="2649"/>
                    <a:pt x="0" y="16216"/>
                    <a:pt x="10092" y="38502"/>
                  </a:cubicBezTo>
                  <a:cubicBezTo>
                    <a:pt x="9063" y="36106"/>
                    <a:pt x="510" y="14315"/>
                    <a:pt x="24989" y="2027"/>
                  </a:cubicBezTo>
                  <a:lnTo>
                    <a:pt x="2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706564" y="3523766"/>
              <a:ext cx="498025" cy="795178"/>
            </a:xfrm>
            <a:custGeom>
              <a:rect b="b" l="l" r="r" t="t"/>
              <a:pathLst>
                <a:path extrusionOk="0" h="38965" w="24404">
                  <a:moveTo>
                    <a:pt x="22419" y="531"/>
                  </a:moveTo>
                  <a:lnTo>
                    <a:pt x="23801" y="2184"/>
                  </a:lnTo>
                  <a:cubicBezTo>
                    <a:pt x="7795" y="10344"/>
                    <a:pt x="6011" y="22575"/>
                    <a:pt x="6971" y="30683"/>
                  </a:cubicBezTo>
                  <a:lnTo>
                    <a:pt x="6971" y="30683"/>
                  </a:lnTo>
                  <a:cubicBezTo>
                    <a:pt x="3952" y="13343"/>
                    <a:pt x="18651" y="2895"/>
                    <a:pt x="22419" y="531"/>
                  </a:cubicBezTo>
                  <a:close/>
                  <a:moveTo>
                    <a:pt x="22465" y="1"/>
                  </a:moveTo>
                  <a:cubicBezTo>
                    <a:pt x="22424" y="1"/>
                    <a:pt x="22382" y="12"/>
                    <a:pt x="22345" y="36"/>
                  </a:cubicBezTo>
                  <a:cubicBezTo>
                    <a:pt x="20575" y="1131"/>
                    <a:pt x="14466" y="5226"/>
                    <a:pt x="10276" y="12001"/>
                  </a:cubicBezTo>
                  <a:cubicBezTo>
                    <a:pt x="5160" y="20281"/>
                    <a:pt x="4747" y="29307"/>
                    <a:pt x="9064" y="38833"/>
                  </a:cubicBezTo>
                  <a:cubicBezTo>
                    <a:pt x="9101" y="38917"/>
                    <a:pt x="9185" y="38965"/>
                    <a:pt x="9269" y="38965"/>
                  </a:cubicBezTo>
                  <a:cubicBezTo>
                    <a:pt x="9302" y="38965"/>
                    <a:pt x="9336" y="38959"/>
                    <a:pt x="9364" y="38945"/>
                  </a:cubicBezTo>
                  <a:cubicBezTo>
                    <a:pt x="9481" y="38894"/>
                    <a:pt x="9532" y="38762"/>
                    <a:pt x="9481" y="38645"/>
                  </a:cubicBezTo>
                  <a:cubicBezTo>
                    <a:pt x="8441" y="36225"/>
                    <a:pt x="1" y="14650"/>
                    <a:pt x="24268" y="2465"/>
                  </a:cubicBezTo>
                  <a:cubicBezTo>
                    <a:pt x="24329" y="2432"/>
                    <a:pt x="24376" y="2376"/>
                    <a:pt x="24390" y="2305"/>
                  </a:cubicBezTo>
                  <a:cubicBezTo>
                    <a:pt x="24404" y="2235"/>
                    <a:pt x="24385" y="2165"/>
                    <a:pt x="24339" y="2114"/>
                  </a:cubicBezTo>
                  <a:lnTo>
                    <a:pt x="22643" y="82"/>
                  </a:lnTo>
                  <a:cubicBezTo>
                    <a:pt x="22598" y="30"/>
                    <a:pt x="22532" y="1"/>
                    <a:pt x="2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82973" y="3767574"/>
              <a:ext cx="325500" cy="557104"/>
            </a:xfrm>
            <a:custGeom>
              <a:rect b="b" l="l" r="r" t="t"/>
              <a:pathLst>
                <a:path extrusionOk="0" h="27299" w="15950">
                  <a:moveTo>
                    <a:pt x="11415" y="0"/>
                  </a:moveTo>
                  <a:cubicBezTo>
                    <a:pt x="11403" y="0"/>
                    <a:pt x="11392" y="1"/>
                    <a:pt x="11380" y="2"/>
                  </a:cubicBezTo>
                  <a:cubicBezTo>
                    <a:pt x="6845" y="521"/>
                    <a:pt x="3732" y="2090"/>
                    <a:pt x="2131" y="4660"/>
                  </a:cubicBezTo>
                  <a:cubicBezTo>
                    <a:pt x="1" y="8077"/>
                    <a:pt x="1353" y="11976"/>
                    <a:pt x="1409" y="12140"/>
                  </a:cubicBezTo>
                  <a:cubicBezTo>
                    <a:pt x="1442" y="12238"/>
                    <a:pt x="1526" y="12309"/>
                    <a:pt x="1630" y="12328"/>
                  </a:cubicBezTo>
                  <a:cubicBezTo>
                    <a:pt x="1650" y="12332"/>
                    <a:pt x="1670" y="12334"/>
                    <a:pt x="1689" y="12334"/>
                  </a:cubicBezTo>
                  <a:cubicBezTo>
                    <a:pt x="1771" y="12334"/>
                    <a:pt x="1848" y="12298"/>
                    <a:pt x="1902" y="12234"/>
                  </a:cubicBezTo>
                  <a:cubicBezTo>
                    <a:pt x="1925" y="12210"/>
                    <a:pt x="3352" y="10581"/>
                    <a:pt x="5211" y="9205"/>
                  </a:cubicBezTo>
                  <a:lnTo>
                    <a:pt x="5211" y="9205"/>
                  </a:lnTo>
                  <a:cubicBezTo>
                    <a:pt x="3414" y="10881"/>
                    <a:pt x="2332" y="12730"/>
                    <a:pt x="1981" y="14733"/>
                  </a:cubicBezTo>
                  <a:cubicBezTo>
                    <a:pt x="1302" y="18628"/>
                    <a:pt x="3652" y="21629"/>
                    <a:pt x="3755" y="21755"/>
                  </a:cubicBezTo>
                  <a:cubicBezTo>
                    <a:pt x="3812" y="21825"/>
                    <a:pt x="3894" y="21862"/>
                    <a:pt x="3981" y="21862"/>
                  </a:cubicBezTo>
                  <a:cubicBezTo>
                    <a:pt x="4017" y="21862"/>
                    <a:pt x="4053" y="21856"/>
                    <a:pt x="4088" y="21844"/>
                  </a:cubicBezTo>
                  <a:cubicBezTo>
                    <a:pt x="4205" y="21798"/>
                    <a:pt x="4279" y="21681"/>
                    <a:pt x="4270" y="21554"/>
                  </a:cubicBezTo>
                  <a:cubicBezTo>
                    <a:pt x="4270" y="21541"/>
                    <a:pt x="4209" y="20393"/>
                    <a:pt x="5015" y="18460"/>
                  </a:cubicBezTo>
                  <a:lnTo>
                    <a:pt x="5015" y="18460"/>
                  </a:lnTo>
                  <a:cubicBezTo>
                    <a:pt x="4724" y="20646"/>
                    <a:pt x="5043" y="22518"/>
                    <a:pt x="5964" y="24040"/>
                  </a:cubicBezTo>
                  <a:cubicBezTo>
                    <a:pt x="7556" y="26666"/>
                    <a:pt x="10346" y="27270"/>
                    <a:pt x="10464" y="27293"/>
                  </a:cubicBezTo>
                  <a:cubicBezTo>
                    <a:pt x="10486" y="27298"/>
                    <a:pt x="10505" y="27298"/>
                    <a:pt x="10524" y="27298"/>
                  </a:cubicBezTo>
                  <a:cubicBezTo>
                    <a:pt x="10580" y="27298"/>
                    <a:pt x="10637" y="27284"/>
                    <a:pt x="10683" y="27251"/>
                  </a:cubicBezTo>
                  <a:cubicBezTo>
                    <a:pt x="10721" y="27228"/>
                    <a:pt x="14526" y="24704"/>
                    <a:pt x="13772" y="20586"/>
                  </a:cubicBezTo>
                  <a:cubicBezTo>
                    <a:pt x="13627" y="19799"/>
                    <a:pt x="13342" y="19097"/>
                    <a:pt x="12972" y="18484"/>
                  </a:cubicBezTo>
                  <a:lnTo>
                    <a:pt x="12972" y="18484"/>
                  </a:lnTo>
                  <a:cubicBezTo>
                    <a:pt x="13413" y="18961"/>
                    <a:pt x="13843" y="19504"/>
                    <a:pt x="14241" y="20122"/>
                  </a:cubicBezTo>
                  <a:cubicBezTo>
                    <a:pt x="14293" y="20202"/>
                    <a:pt x="14385" y="20252"/>
                    <a:pt x="14482" y="20252"/>
                  </a:cubicBezTo>
                  <a:cubicBezTo>
                    <a:pt x="14496" y="20252"/>
                    <a:pt x="14511" y="20251"/>
                    <a:pt x="14526" y="20249"/>
                  </a:cubicBezTo>
                  <a:cubicBezTo>
                    <a:pt x="14639" y="20234"/>
                    <a:pt x="14733" y="20150"/>
                    <a:pt x="14765" y="20037"/>
                  </a:cubicBezTo>
                  <a:cubicBezTo>
                    <a:pt x="15950" y="15721"/>
                    <a:pt x="15219" y="14027"/>
                    <a:pt x="12565" y="11415"/>
                  </a:cubicBezTo>
                  <a:cubicBezTo>
                    <a:pt x="10047" y="8938"/>
                    <a:pt x="10285" y="5581"/>
                    <a:pt x="10285" y="5549"/>
                  </a:cubicBezTo>
                  <a:cubicBezTo>
                    <a:pt x="10300" y="5390"/>
                    <a:pt x="10183" y="5250"/>
                    <a:pt x="10019" y="5235"/>
                  </a:cubicBezTo>
                  <a:cubicBezTo>
                    <a:pt x="10011" y="5235"/>
                    <a:pt x="10003" y="5234"/>
                    <a:pt x="9995" y="5234"/>
                  </a:cubicBezTo>
                  <a:cubicBezTo>
                    <a:pt x="9850" y="5234"/>
                    <a:pt x="9723" y="5351"/>
                    <a:pt x="9710" y="5503"/>
                  </a:cubicBezTo>
                  <a:cubicBezTo>
                    <a:pt x="9695" y="5652"/>
                    <a:pt x="9438" y="9154"/>
                    <a:pt x="12158" y="11827"/>
                  </a:cubicBezTo>
                  <a:cubicBezTo>
                    <a:pt x="14582" y="14214"/>
                    <a:pt x="15261" y="15632"/>
                    <a:pt x="14362" y="19274"/>
                  </a:cubicBezTo>
                  <a:cubicBezTo>
                    <a:pt x="11802" y="15707"/>
                    <a:pt x="8380" y="14752"/>
                    <a:pt x="8226" y="14715"/>
                  </a:cubicBezTo>
                  <a:cubicBezTo>
                    <a:pt x="8200" y="14708"/>
                    <a:pt x="8174" y="14704"/>
                    <a:pt x="8149" y="14704"/>
                  </a:cubicBezTo>
                  <a:cubicBezTo>
                    <a:pt x="8028" y="14704"/>
                    <a:pt x="7913" y="14783"/>
                    <a:pt x="7874" y="14906"/>
                  </a:cubicBezTo>
                  <a:cubicBezTo>
                    <a:pt x="7828" y="15052"/>
                    <a:pt x="7908" y="15211"/>
                    <a:pt x="8053" y="15267"/>
                  </a:cubicBezTo>
                  <a:cubicBezTo>
                    <a:pt x="8099" y="15282"/>
                    <a:pt x="12514" y="16929"/>
                    <a:pt x="13202" y="20692"/>
                  </a:cubicBezTo>
                  <a:cubicBezTo>
                    <a:pt x="13819" y="24063"/>
                    <a:pt x="11034" y="26282"/>
                    <a:pt x="10468" y="26698"/>
                  </a:cubicBezTo>
                  <a:cubicBezTo>
                    <a:pt x="9934" y="26554"/>
                    <a:pt x="7744" y="25856"/>
                    <a:pt x="6461" y="23740"/>
                  </a:cubicBezTo>
                  <a:cubicBezTo>
                    <a:pt x="5333" y="21878"/>
                    <a:pt x="5188" y="19419"/>
                    <a:pt x="6030" y="16442"/>
                  </a:cubicBezTo>
                  <a:cubicBezTo>
                    <a:pt x="6072" y="16302"/>
                    <a:pt x="6002" y="16157"/>
                    <a:pt x="5866" y="16096"/>
                  </a:cubicBezTo>
                  <a:cubicBezTo>
                    <a:pt x="5831" y="16081"/>
                    <a:pt x="5793" y="16074"/>
                    <a:pt x="5756" y="16074"/>
                  </a:cubicBezTo>
                  <a:cubicBezTo>
                    <a:pt x="5657" y="16074"/>
                    <a:pt x="5560" y="16126"/>
                    <a:pt x="5506" y="16217"/>
                  </a:cubicBezTo>
                  <a:cubicBezTo>
                    <a:pt x="4298" y="18240"/>
                    <a:pt x="3891" y="19799"/>
                    <a:pt x="3755" y="20707"/>
                  </a:cubicBezTo>
                  <a:cubicBezTo>
                    <a:pt x="3123" y="19635"/>
                    <a:pt x="2098" y="17416"/>
                    <a:pt x="2552" y="14828"/>
                  </a:cubicBezTo>
                  <a:cubicBezTo>
                    <a:pt x="3039" y="12065"/>
                    <a:pt x="5037" y="9589"/>
                    <a:pt x="8498" y="7469"/>
                  </a:cubicBezTo>
                  <a:cubicBezTo>
                    <a:pt x="8619" y="7394"/>
                    <a:pt x="8671" y="7239"/>
                    <a:pt x="8614" y="7108"/>
                  </a:cubicBezTo>
                  <a:cubicBezTo>
                    <a:pt x="8566" y="6999"/>
                    <a:pt x="8462" y="6932"/>
                    <a:pt x="8350" y="6932"/>
                  </a:cubicBezTo>
                  <a:cubicBezTo>
                    <a:pt x="8323" y="6932"/>
                    <a:pt x="8295" y="6936"/>
                    <a:pt x="8267" y="6944"/>
                  </a:cubicBezTo>
                  <a:cubicBezTo>
                    <a:pt x="5553" y="7698"/>
                    <a:pt x="2786" y="10436"/>
                    <a:pt x="1817" y="11466"/>
                  </a:cubicBezTo>
                  <a:cubicBezTo>
                    <a:pt x="1541" y="10343"/>
                    <a:pt x="1063" y="7469"/>
                    <a:pt x="2627" y="4959"/>
                  </a:cubicBezTo>
                  <a:cubicBezTo>
                    <a:pt x="4129" y="2554"/>
                    <a:pt x="7098" y="1078"/>
                    <a:pt x="11447" y="577"/>
                  </a:cubicBezTo>
                  <a:cubicBezTo>
                    <a:pt x="11605" y="559"/>
                    <a:pt x="11717" y="413"/>
                    <a:pt x="11699" y="255"/>
                  </a:cubicBezTo>
                  <a:cubicBezTo>
                    <a:pt x="11682" y="107"/>
                    <a:pt x="11556" y="0"/>
                    <a:pt x="1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99068" y="3702046"/>
              <a:ext cx="158321" cy="388947"/>
            </a:xfrm>
            <a:custGeom>
              <a:rect b="b" l="l" r="r" t="t"/>
              <a:pathLst>
                <a:path extrusionOk="0" h="19059" w="7758">
                  <a:moveTo>
                    <a:pt x="5092" y="0"/>
                  </a:moveTo>
                  <a:cubicBezTo>
                    <a:pt x="4981" y="0"/>
                    <a:pt x="4875" y="67"/>
                    <a:pt x="4827" y="175"/>
                  </a:cubicBezTo>
                  <a:cubicBezTo>
                    <a:pt x="4738" y="376"/>
                    <a:pt x="2729" y="5147"/>
                    <a:pt x="4986" y="9626"/>
                  </a:cubicBezTo>
                  <a:cubicBezTo>
                    <a:pt x="6489" y="12608"/>
                    <a:pt x="6184" y="15842"/>
                    <a:pt x="5862" y="17519"/>
                  </a:cubicBezTo>
                  <a:cubicBezTo>
                    <a:pt x="5370" y="16330"/>
                    <a:pt x="4041" y="14457"/>
                    <a:pt x="464" y="12618"/>
                  </a:cubicBezTo>
                  <a:cubicBezTo>
                    <a:pt x="422" y="12595"/>
                    <a:pt x="376" y="12584"/>
                    <a:pt x="331" y="12584"/>
                  </a:cubicBezTo>
                  <a:cubicBezTo>
                    <a:pt x="228" y="12584"/>
                    <a:pt x="127" y="12641"/>
                    <a:pt x="76" y="12739"/>
                  </a:cubicBezTo>
                  <a:cubicBezTo>
                    <a:pt x="0" y="12884"/>
                    <a:pt x="57" y="13057"/>
                    <a:pt x="202" y="13132"/>
                  </a:cubicBezTo>
                  <a:cubicBezTo>
                    <a:pt x="5618" y="15922"/>
                    <a:pt x="5566" y="18726"/>
                    <a:pt x="5566" y="18750"/>
                  </a:cubicBezTo>
                  <a:cubicBezTo>
                    <a:pt x="5557" y="18895"/>
                    <a:pt x="5661" y="19026"/>
                    <a:pt x="5801" y="19054"/>
                  </a:cubicBezTo>
                  <a:cubicBezTo>
                    <a:pt x="5819" y="19054"/>
                    <a:pt x="5838" y="19059"/>
                    <a:pt x="5857" y="19059"/>
                  </a:cubicBezTo>
                  <a:cubicBezTo>
                    <a:pt x="5979" y="19059"/>
                    <a:pt x="6091" y="18979"/>
                    <a:pt x="6132" y="18858"/>
                  </a:cubicBezTo>
                  <a:cubicBezTo>
                    <a:pt x="6199" y="18657"/>
                    <a:pt x="7757" y="13830"/>
                    <a:pt x="5506" y="9364"/>
                  </a:cubicBezTo>
                  <a:cubicBezTo>
                    <a:pt x="3371" y="5132"/>
                    <a:pt x="5337" y="450"/>
                    <a:pt x="5361" y="404"/>
                  </a:cubicBezTo>
                  <a:cubicBezTo>
                    <a:pt x="5421" y="259"/>
                    <a:pt x="5356" y="85"/>
                    <a:pt x="5206" y="25"/>
                  </a:cubicBezTo>
                  <a:cubicBezTo>
                    <a:pt x="5168" y="8"/>
                    <a:pt x="5130" y="0"/>
                    <a:pt x="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3022309" y="3615171"/>
              <a:ext cx="97548" cy="230584"/>
            </a:xfrm>
            <a:custGeom>
              <a:rect b="b" l="l" r="r" t="t"/>
              <a:pathLst>
                <a:path extrusionOk="0" h="11299" w="4780">
                  <a:moveTo>
                    <a:pt x="2921" y="1736"/>
                  </a:moveTo>
                  <a:cubicBezTo>
                    <a:pt x="2734" y="2382"/>
                    <a:pt x="2720" y="3224"/>
                    <a:pt x="3132" y="4282"/>
                  </a:cubicBezTo>
                  <a:cubicBezTo>
                    <a:pt x="3947" y="6370"/>
                    <a:pt x="3029" y="9300"/>
                    <a:pt x="2617" y="10424"/>
                  </a:cubicBezTo>
                  <a:cubicBezTo>
                    <a:pt x="2003" y="9577"/>
                    <a:pt x="711" y="7460"/>
                    <a:pt x="1048" y="5139"/>
                  </a:cubicBezTo>
                  <a:cubicBezTo>
                    <a:pt x="1232" y="3888"/>
                    <a:pt x="1858" y="2751"/>
                    <a:pt x="2921" y="1736"/>
                  </a:cubicBezTo>
                  <a:close/>
                  <a:moveTo>
                    <a:pt x="4328" y="0"/>
                  </a:moveTo>
                  <a:cubicBezTo>
                    <a:pt x="4280" y="0"/>
                    <a:pt x="4231" y="12"/>
                    <a:pt x="4185" y="36"/>
                  </a:cubicBezTo>
                  <a:cubicBezTo>
                    <a:pt x="4185" y="36"/>
                    <a:pt x="4162" y="51"/>
                    <a:pt x="4129" y="73"/>
                  </a:cubicBezTo>
                  <a:cubicBezTo>
                    <a:pt x="1985" y="1445"/>
                    <a:pt x="754" y="3121"/>
                    <a:pt x="473" y="5055"/>
                  </a:cubicBezTo>
                  <a:cubicBezTo>
                    <a:pt x="0" y="8313"/>
                    <a:pt x="2379" y="11083"/>
                    <a:pt x="2481" y="11196"/>
                  </a:cubicBezTo>
                  <a:cubicBezTo>
                    <a:pt x="2533" y="11262"/>
                    <a:pt x="2617" y="11299"/>
                    <a:pt x="2697" y="11299"/>
                  </a:cubicBezTo>
                  <a:cubicBezTo>
                    <a:pt x="2711" y="11299"/>
                    <a:pt x="2729" y="11294"/>
                    <a:pt x="2744" y="11294"/>
                  </a:cubicBezTo>
                  <a:cubicBezTo>
                    <a:pt x="2842" y="11280"/>
                    <a:pt x="2926" y="11215"/>
                    <a:pt x="2964" y="11126"/>
                  </a:cubicBezTo>
                  <a:cubicBezTo>
                    <a:pt x="3038" y="10953"/>
                    <a:pt x="4780" y="6917"/>
                    <a:pt x="3675" y="4072"/>
                  </a:cubicBezTo>
                  <a:cubicBezTo>
                    <a:pt x="2824" y="1890"/>
                    <a:pt x="4026" y="851"/>
                    <a:pt x="4382" y="598"/>
                  </a:cubicBezTo>
                  <a:cubicBezTo>
                    <a:pt x="4414" y="579"/>
                    <a:pt x="4447" y="556"/>
                    <a:pt x="4485" y="533"/>
                  </a:cubicBezTo>
                  <a:cubicBezTo>
                    <a:pt x="4615" y="448"/>
                    <a:pt x="4658" y="275"/>
                    <a:pt x="4578" y="139"/>
                  </a:cubicBezTo>
                  <a:cubicBezTo>
                    <a:pt x="4524" y="50"/>
                    <a:pt x="4428" y="0"/>
                    <a:pt x="4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2979984" y="3669904"/>
              <a:ext cx="99833" cy="341907"/>
            </a:xfrm>
            <a:custGeom>
              <a:rect b="b" l="l" r="r" t="t"/>
              <a:pathLst>
                <a:path extrusionOk="0" h="16754" w="4892">
                  <a:moveTo>
                    <a:pt x="2833" y="1"/>
                  </a:moveTo>
                  <a:cubicBezTo>
                    <a:pt x="2741" y="1"/>
                    <a:pt x="2649" y="44"/>
                    <a:pt x="2594" y="126"/>
                  </a:cubicBezTo>
                  <a:cubicBezTo>
                    <a:pt x="2566" y="163"/>
                    <a:pt x="0" y="3950"/>
                    <a:pt x="2215" y="7545"/>
                  </a:cubicBezTo>
                  <a:cubicBezTo>
                    <a:pt x="4261" y="10868"/>
                    <a:pt x="2575" y="16322"/>
                    <a:pt x="2561" y="16374"/>
                  </a:cubicBezTo>
                  <a:cubicBezTo>
                    <a:pt x="2510" y="16529"/>
                    <a:pt x="2594" y="16693"/>
                    <a:pt x="2748" y="16739"/>
                  </a:cubicBezTo>
                  <a:cubicBezTo>
                    <a:pt x="2776" y="16749"/>
                    <a:pt x="2809" y="16753"/>
                    <a:pt x="2837" y="16753"/>
                  </a:cubicBezTo>
                  <a:cubicBezTo>
                    <a:pt x="2960" y="16753"/>
                    <a:pt x="3072" y="16674"/>
                    <a:pt x="3113" y="16552"/>
                  </a:cubicBezTo>
                  <a:cubicBezTo>
                    <a:pt x="3189" y="16317"/>
                    <a:pt x="4892" y="10794"/>
                    <a:pt x="2707" y="7241"/>
                  </a:cubicBezTo>
                  <a:cubicBezTo>
                    <a:pt x="693" y="3974"/>
                    <a:pt x="3044" y="491"/>
                    <a:pt x="3072" y="453"/>
                  </a:cubicBezTo>
                  <a:cubicBezTo>
                    <a:pt x="3161" y="322"/>
                    <a:pt x="3128" y="144"/>
                    <a:pt x="2997" y="50"/>
                  </a:cubicBezTo>
                  <a:cubicBezTo>
                    <a:pt x="2947" y="17"/>
                    <a:pt x="2890" y="1"/>
                    <a:pt x="2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2761889" y="3690944"/>
              <a:ext cx="213258" cy="120037"/>
            </a:xfrm>
            <a:custGeom>
              <a:rect b="b" l="l" r="r" t="t"/>
              <a:pathLst>
                <a:path extrusionOk="0" h="5882" w="10450">
                  <a:moveTo>
                    <a:pt x="8039" y="1"/>
                  </a:moveTo>
                  <a:cubicBezTo>
                    <a:pt x="4920" y="1"/>
                    <a:pt x="2685" y="1197"/>
                    <a:pt x="75" y="5442"/>
                  </a:cubicBezTo>
                  <a:cubicBezTo>
                    <a:pt x="1" y="5564"/>
                    <a:pt x="24" y="5723"/>
                    <a:pt x="137" y="5816"/>
                  </a:cubicBezTo>
                  <a:cubicBezTo>
                    <a:pt x="187" y="5864"/>
                    <a:pt x="253" y="5882"/>
                    <a:pt x="319" y="5882"/>
                  </a:cubicBezTo>
                  <a:cubicBezTo>
                    <a:pt x="389" y="5882"/>
                    <a:pt x="459" y="5859"/>
                    <a:pt x="511" y="5812"/>
                  </a:cubicBezTo>
                  <a:cubicBezTo>
                    <a:pt x="2684" y="3897"/>
                    <a:pt x="5173" y="3563"/>
                    <a:pt x="6641" y="3563"/>
                  </a:cubicBezTo>
                  <a:cubicBezTo>
                    <a:pt x="7412" y="3563"/>
                    <a:pt x="7902" y="3655"/>
                    <a:pt x="7917" y="3658"/>
                  </a:cubicBezTo>
                  <a:cubicBezTo>
                    <a:pt x="7934" y="3661"/>
                    <a:pt x="7952" y="3663"/>
                    <a:pt x="7969" y="3663"/>
                  </a:cubicBezTo>
                  <a:cubicBezTo>
                    <a:pt x="8107" y="3663"/>
                    <a:pt x="8229" y="3567"/>
                    <a:pt x="8258" y="3429"/>
                  </a:cubicBezTo>
                  <a:cubicBezTo>
                    <a:pt x="8291" y="3270"/>
                    <a:pt x="8187" y="3120"/>
                    <a:pt x="8029" y="3088"/>
                  </a:cubicBezTo>
                  <a:cubicBezTo>
                    <a:pt x="7968" y="3076"/>
                    <a:pt x="7427" y="2974"/>
                    <a:pt x="6599" y="2974"/>
                  </a:cubicBezTo>
                  <a:cubicBezTo>
                    <a:pt x="5329" y="2974"/>
                    <a:pt x="3385" y="3215"/>
                    <a:pt x="1461" y="4393"/>
                  </a:cubicBezTo>
                  <a:cubicBezTo>
                    <a:pt x="3560" y="1452"/>
                    <a:pt x="5446" y="580"/>
                    <a:pt x="8032" y="580"/>
                  </a:cubicBezTo>
                  <a:cubicBezTo>
                    <a:pt x="8675" y="580"/>
                    <a:pt x="9363" y="634"/>
                    <a:pt x="10108" y="724"/>
                  </a:cubicBezTo>
                  <a:cubicBezTo>
                    <a:pt x="10119" y="725"/>
                    <a:pt x="10130" y="726"/>
                    <a:pt x="10141" y="726"/>
                  </a:cubicBezTo>
                  <a:cubicBezTo>
                    <a:pt x="10286" y="726"/>
                    <a:pt x="10412" y="618"/>
                    <a:pt x="10430" y="471"/>
                  </a:cubicBezTo>
                  <a:cubicBezTo>
                    <a:pt x="10449" y="311"/>
                    <a:pt x="10337" y="166"/>
                    <a:pt x="10177" y="147"/>
                  </a:cubicBezTo>
                  <a:cubicBezTo>
                    <a:pt x="9416" y="56"/>
                    <a:pt x="8707" y="1"/>
                    <a:pt x="8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831050" y="3625722"/>
              <a:ext cx="208197" cy="103588"/>
            </a:xfrm>
            <a:custGeom>
              <a:rect b="b" l="l" r="r" t="t"/>
              <a:pathLst>
                <a:path extrusionOk="0" h="5076" w="10202">
                  <a:moveTo>
                    <a:pt x="9254" y="0"/>
                  </a:moveTo>
                  <a:cubicBezTo>
                    <a:pt x="7754" y="0"/>
                    <a:pt x="4005" y="466"/>
                    <a:pt x="108" y="4589"/>
                  </a:cubicBezTo>
                  <a:cubicBezTo>
                    <a:pt x="0" y="4702"/>
                    <a:pt x="6" y="4888"/>
                    <a:pt x="123" y="4996"/>
                  </a:cubicBezTo>
                  <a:cubicBezTo>
                    <a:pt x="179" y="5048"/>
                    <a:pt x="248" y="5076"/>
                    <a:pt x="319" y="5076"/>
                  </a:cubicBezTo>
                  <a:cubicBezTo>
                    <a:pt x="399" y="5076"/>
                    <a:pt x="473" y="5048"/>
                    <a:pt x="529" y="4987"/>
                  </a:cubicBezTo>
                  <a:cubicBezTo>
                    <a:pt x="4307" y="991"/>
                    <a:pt x="7985" y="589"/>
                    <a:pt x="9322" y="589"/>
                  </a:cubicBezTo>
                  <a:cubicBezTo>
                    <a:pt x="9653" y="589"/>
                    <a:pt x="9840" y="613"/>
                    <a:pt x="9850" y="614"/>
                  </a:cubicBezTo>
                  <a:cubicBezTo>
                    <a:pt x="9864" y="617"/>
                    <a:pt x="9879" y="618"/>
                    <a:pt x="9893" y="618"/>
                  </a:cubicBezTo>
                  <a:cubicBezTo>
                    <a:pt x="10035" y="618"/>
                    <a:pt x="10156" y="515"/>
                    <a:pt x="10178" y="371"/>
                  </a:cubicBezTo>
                  <a:cubicBezTo>
                    <a:pt x="10201" y="212"/>
                    <a:pt x="10093" y="67"/>
                    <a:pt x="9934" y="39"/>
                  </a:cubicBezTo>
                  <a:cubicBezTo>
                    <a:pt x="9893" y="33"/>
                    <a:pt x="9653" y="0"/>
                    <a:pt x="9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701972" y="3818328"/>
              <a:ext cx="192341" cy="153260"/>
            </a:xfrm>
            <a:custGeom>
              <a:rect b="b" l="l" r="r" t="t"/>
              <a:pathLst>
                <a:path extrusionOk="0" h="7510" w="9425">
                  <a:moveTo>
                    <a:pt x="9109" y="0"/>
                  </a:moveTo>
                  <a:cubicBezTo>
                    <a:pt x="9091" y="0"/>
                    <a:pt x="9073" y="2"/>
                    <a:pt x="9055" y="5"/>
                  </a:cubicBezTo>
                  <a:cubicBezTo>
                    <a:pt x="1424" y="1480"/>
                    <a:pt x="53" y="7097"/>
                    <a:pt x="39" y="7154"/>
                  </a:cubicBezTo>
                  <a:cubicBezTo>
                    <a:pt x="1" y="7307"/>
                    <a:pt x="100" y="7463"/>
                    <a:pt x="258" y="7500"/>
                  </a:cubicBezTo>
                  <a:cubicBezTo>
                    <a:pt x="277" y="7504"/>
                    <a:pt x="301" y="7510"/>
                    <a:pt x="320" y="7510"/>
                  </a:cubicBezTo>
                  <a:cubicBezTo>
                    <a:pt x="455" y="7510"/>
                    <a:pt x="573" y="7415"/>
                    <a:pt x="605" y="7285"/>
                  </a:cubicBezTo>
                  <a:cubicBezTo>
                    <a:pt x="614" y="7229"/>
                    <a:pt x="1902" y="1981"/>
                    <a:pt x="9162" y="577"/>
                  </a:cubicBezTo>
                  <a:cubicBezTo>
                    <a:pt x="9321" y="544"/>
                    <a:pt x="9425" y="394"/>
                    <a:pt x="9392" y="235"/>
                  </a:cubicBezTo>
                  <a:cubicBezTo>
                    <a:pt x="9367" y="94"/>
                    <a:pt x="9246" y="0"/>
                    <a:pt x="9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2897639" y="3836715"/>
              <a:ext cx="141036" cy="254277"/>
            </a:xfrm>
            <a:custGeom>
              <a:rect b="b" l="l" r="r" t="t"/>
              <a:pathLst>
                <a:path extrusionOk="0" h="12460" w="6911">
                  <a:moveTo>
                    <a:pt x="323" y="1"/>
                  </a:moveTo>
                  <a:cubicBezTo>
                    <a:pt x="252" y="1"/>
                    <a:pt x="182" y="27"/>
                    <a:pt x="127" y="78"/>
                  </a:cubicBezTo>
                  <a:cubicBezTo>
                    <a:pt x="10" y="186"/>
                    <a:pt x="1" y="368"/>
                    <a:pt x="108" y="486"/>
                  </a:cubicBezTo>
                  <a:cubicBezTo>
                    <a:pt x="6278" y="7236"/>
                    <a:pt x="5646" y="12076"/>
                    <a:pt x="5641" y="12123"/>
                  </a:cubicBezTo>
                  <a:cubicBezTo>
                    <a:pt x="5618" y="12282"/>
                    <a:pt x="5725" y="12432"/>
                    <a:pt x="5885" y="12455"/>
                  </a:cubicBezTo>
                  <a:cubicBezTo>
                    <a:pt x="5899" y="12455"/>
                    <a:pt x="5913" y="12460"/>
                    <a:pt x="5927" y="12460"/>
                  </a:cubicBezTo>
                  <a:cubicBezTo>
                    <a:pt x="6068" y="12460"/>
                    <a:pt x="6189" y="12356"/>
                    <a:pt x="6213" y="12212"/>
                  </a:cubicBezTo>
                  <a:cubicBezTo>
                    <a:pt x="6245" y="12006"/>
                    <a:pt x="6910" y="7072"/>
                    <a:pt x="539" y="97"/>
                  </a:cubicBezTo>
                  <a:cubicBezTo>
                    <a:pt x="480" y="33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2702952" y="3983302"/>
              <a:ext cx="142261" cy="230441"/>
            </a:xfrm>
            <a:custGeom>
              <a:rect b="b" l="l" r="r" t="t"/>
              <a:pathLst>
                <a:path extrusionOk="0" h="11292" w="6971">
                  <a:moveTo>
                    <a:pt x="6638" y="0"/>
                  </a:moveTo>
                  <a:cubicBezTo>
                    <a:pt x="6596" y="0"/>
                    <a:pt x="6553" y="9"/>
                    <a:pt x="6512" y="29"/>
                  </a:cubicBezTo>
                  <a:cubicBezTo>
                    <a:pt x="0" y="3203"/>
                    <a:pt x="2701" y="11020"/>
                    <a:pt x="2729" y="11100"/>
                  </a:cubicBezTo>
                  <a:cubicBezTo>
                    <a:pt x="2772" y="11217"/>
                    <a:pt x="2884" y="11292"/>
                    <a:pt x="3001" y="11292"/>
                  </a:cubicBezTo>
                  <a:cubicBezTo>
                    <a:pt x="3034" y="11292"/>
                    <a:pt x="3066" y="11287"/>
                    <a:pt x="3099" y="11273"/>
                  </a:cubicBezTo>
                  <a:cubicBezTo>
                    <a:pt x="3249" y="11222"/>
                    <a:pt x="3328" y="11054"/>
                    <a:pt x="3277" y="10903"/>
                  </a:cubicBezTo>
                  <a:cubicBezTo>
                    <a:pt x="3170" y="10604"/>
                    <a:pt x="721" y="3498"/>
                    <a:pt x="6769" y="549"/>
                  </a:cubicBezTo>
                  <a:cubicBezTo>
                    <a:pt x="6910" y="483"/>
                    <a:pt x="6970" y="305"/>
                    <a:pt x="6901" y="165"/>
                  </a:cubicBezTo>
                  <a:cubicBezTo>
                    <a:pt x="6850" y="61"/>
                    <a:pt x="6746" y="0"/>
                    <a:pt x="6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2848437" y="4156602"/>
              <a:ext cx="115241" cy="133567"/>
            </a:xfrm>
            <a:custGeom>
              <a:rect b="b" l="l" r="r" t="t"/>
              <a:pathLst>
                <a:path extrusionOk="0" h="6545" w="5647">
                  <a:moveTo>
                    <a:pt x="330" y="1"/>
                  </a:moveTo>
                  <a:cubicBezTo>
                    <a:pt x="213" y="1"/>
                    <a:pt x="105" y="72"/>
                    <a:pt x="61" y="188"/>
                  </a:cubicBezTo>
                  <a:cubicBezTo>
                    <a:pt x="1" y="337"/>
                    <a:pt x="75" y="506"/>
                    <a:pt x="225" y="562"/>
                  </a:cubicBezTo>
                  <a:cubicBezTo>
                    <a:pt x="4930" y="2346"/>
                    <a:pt x="3933" y="6021"/>
                    <a:pt x="3890" y="6175"/>
                  </a:cubicBezTo>
                  <a:cubicBezTo>
                    <a:pt x="3844" y="6330"/>
                    <a:pt x="3933" y="6488"/>
                    <a:pt x="4087" y="6536"/>
                  </a:cubicBezTo>
                  <a:cubicBezTo>
                    <a:pt x="4115" y="6540"/>
                    <a:pt x="4143" y="6545"/>
                    <a:pt x="4167" y="6545"/>
                  </a:cubicBezTo>
                  <a:cubicBezTo>
                    <a:pt x="4294" y="6545"/>
                    <a:pt x="4410" y="6460"/>
                    <a:pt x="4448" y="6334"/>
                  </a:cubicBezTo>
                  <a:cubicBezTo>
                    <a:pt x="4457" y="6292"/>
                    <a:pt x="5646" y="2000"/>
                    <a:pt x="431" y="19"/>
                  </a:cubicBezTo>
                  <a:cubicBezTo>
                    <a:pt x="398" y="7"/>
                    <a:pt x="363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2811948" y="4197928"/>
              <a:ext cx="50366" cy="102670"/>
            </a:xfrm>
            <a:custGeom>
              <a:rect b="b" l="l" r="r" t="t"/>
              <a:pathLst>
                <a:path extrusionOk="0" h="5031" w="2468">
                  <a:moveTo>
                    <a:pt x="2140" y="1"/>
                  </a:moveTo>
                  <a:cubicBezTo>
                    <a:pt x="2055" y="1"/>
                    <a:pt x="1971" y="38"/>
                    <a:pt x="1915" y="110"/>
                  </a:cubicBezTo>
                  <a:cubicBezTo>
                    <a:pt x="0" y="2475"/>
                    <a:pt x="1428" y="4867"/>
                    <a:pt x="1447" y="4890"/>
                  </a:cubicBezTo>
                  <a:cubicBezTo>
                    <a:pt x="1498" y="4979"/>
                    <a:pt x="1597" y="5031"/>
                    <a:pt x="1690" y="5031"/>
                  </a:cubicBezTo>
                  <a:cubicBezTo>
                    <a:pt x="1742" y="5031"/>
                    <a:pt x="1798" y="5016"/>
                    <a:pt x="1845" y="4984"/>
                  </a:cubicBezTo>
                  <a:cubicBezTo>
                    <a:pt x="1981" y="4904"/>
                    <a:pt x="2022" y="4726"/>
                    <a:pt x="1938" y="4586"/>
                  </a:cubicBezTo>
                  <a:cubicBezTo>
                    <a:pt x="1887" y="4506"/>
                    <a:pt x="711" y="2512"/>
                    <a:pt x="2364" y="475"/>
                  </a:cubicBezTo>
                  <a:cubicBezTo>
                    <a:pt x="2467" y="349"/>
                    <a:pt x="2444" y="166"/>
                    <a:pt x="2322" y="64"/>
                  </a:cubicBezTo>
                  <a:cubicBezTo>
                    <a:pt x="2268" y="22"/>
                    <a:pt x="2204" y="1"/>
                    <a:pt x="2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793602" y="4053932"/>
              <a:ext cx="47774" cy="53508"/>
            </a:xfrm>
            <a:custGeom>
              <a:rect b="b" l="l" r="r" t="t"/>
              <a:pathLst>
                <a:path extrusionOk="0" h="2622" w="2341">
                  <a:moveTo>
                    <a:pt x="2013" y="1"/>
                  </a:moveTo>
                  <a:cubicBezTo>
                    <a:pt x="1957" y="1"/>
                    <a:pt x="1900" y="17"/>
                    <a:pt x="1850" y="51"/>
                  </a:cubicBezTo>
                  <a:cubicBezTo>
                    <a:pt x="1054" y="599"/>
                    <a:pt x="122" y="2116"/>
                    <a:pt x="85" y="2181"/>
                  </a:cubicBezTo>
                  <a:cubicBezTo>
                    <a:pt x="0" y="2317"/>
                    <a:pt x="43" y="2494"/>
                    <a:pt x="184" y="2579"/>
                  </a:cubicBezTo>
                  <a:cubicBezTo>
                    <a:pt x="230" y="2607"/>
                    <a:pt x="281" y="2621"/>
                    <a:pt x="333" y="2621"/>
                  </a:cubicBezTo>
                  <a:cubicBezTo>
                    <a:pt x="431" y="2621"/>
                    <a:pt x="525" y="2574"/>
                    <a:pt x="581" y="2485"/>
                  </a:cubicBezTo>
                  <a:cubicBezTo>
                    <a:pt x="590" y="2466"/>
                    <a:pt x="1485" y="1006"/>
                    <a:pt x="2178" y="528"/>
                  </a:cubicBezTo>
                  <a:cubicBezTo>
                    <a:pt x="2308" y="440"/>
                    <a:pt x="2341" y="262"/>
                    <a:pt x="2252" y="126"/>
                  </a:cubicBezTo>
                  <a:cubicBezTo>
                    <a:pt x="2197" y="44"/>
                    <a:pt x="2106" y="1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3026309" y="3648231"/>
              <a:ext cx="69855" cy="162750"/>
            </a:xfrm>
            <a:custGeom>
              <a:rect b="b" l="l" r="r" t="t"/>
              <a:pathLst>
                <a:path extrusionOk="0" h="7975" w="3423">
                  <a:moveTo>
                    <a:pt x="2151" y="1"/>
                  </a:moveTo>
                  <a:cubicBezTo>
                    <a:pt x="2032" y="1"/>
                    <a:pt x="1919" y="72"/>
                    <a:pt x="1878" y="190"/>
                  </a:cubicBezTo>
                  <a:cubicBezTo>
                    <a:pt x="1" y="5373"/>
                    <a:pt x="2790" y="7806"/>
                    <a:pt x="2913" y="7905"/>
                  </a:cubicBezTo>
                  <a:cubicBezTo>
                    <a:pt x="2965" y="7952"/>
                    <a:pt x="3034" y="7975"/>
                    <a:pt x="3099" y="7975"/>
                  </a:cubicBezTo>
                  <a:cubicBezTo>
                    <a:pt x="3179" y="7975"/>
                    <a:pt x="3263" y="7938"/>
                    <a:pt x="3320" y="7872"/>
                  </a:cubicBezTo>
                  <a:cubicBezTo>
                    <a:pt x="3423" y="7750"/>
                    <a:pt x="3408" y="7568"/>
                    <a:pt x="3287" y="7460"/>
                  </a:cubicBezTo>
                  <a:cubicBezTo>
                    <a:pt x="3179" y="7371"/>
                    <a:pt x="690" y="5172"/>
                    <a:pt x="2421" y="391"/>
                  </a:cubicBezTo>
                  <a:cubicBezTo>
                    <a:pt x="2477" y="242"/>
                    <a:pt x="2397" y="73"/>
                    <a:pt x="2248" y="17"/>
                  </a:cubicBezTo>
                  <a:cubicBezTo>
                    <a:pt x="2216" y="6"/>
                    <a:pt x="2183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zard's Portfolio by Slidesgo">
  <a:themeElements>
    <a:clrScheme name="Simple Light">
      <a:dk1>
        <a:srgbClr val="191919"/>
      </a:dk1>
      <a:lt1>
        <a:srgbClr val="FFFFFF"/>
      </a:lt1>
      <a:dk2>
        <a:srgbClr val="DAB664"/>
      </a:dk2>
      <a:lt2>
        <a:srgbClr val="FFFFFF"/>
      </a:lt2>
      <a:accent1>
        <a:srgbClr val="0456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AB6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